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79" r:id="rId3"/>
    <p:sldId id="273" r:id="rId4"/>
    <p:sldId id="257" r:id="rId5"/>
    <p:sldId id="269" r:id="rId6"/>
    <p:sldId id="258" r:id="rId7"/>
    <p:sldId id="283" r:id="rId8"/>
    <p:sldId id="286" r:id="rId9"/>
    <p:sldId id="275" r:id="rId10"/>
    <p:sldId id="262" r:id="rId11"/>
    <p:sldId id="263" r:id="rId12"/>
    <p:sldId id="271" r:id="rId13"/>
    <p:sldId id="264" r:id="rId14"/>
    <p:sldId id="266" r:id="rId15"/>
    <p:sldId id="267" r:id="rId16"/>
    <p:sldId id="276" r:id="rId17"/>
    <p:sldId id="280" r:id="rId18"/>
    <p:sldId id="285" r:id="rId19"/>
    <p:sldId id="277" r:id="rId20"/>
    <p:sldId id="278" r:id="rId21"/>
    <p:sldId id="272" r:id="rId22"/>
    <p:sldId id="270" r:id="rId23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20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 varScale="1">
        <p:scale>
          <a:sx n="56" d="100"/>
          <a:sy n="56" d="100"/>
        </p:scale>
        <p:origin x="13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317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adinaamironesei.blogspot.com/2014/12/un-test-de-autocunoastere-inedit-bonus-film.html" TargetMode="External"/><Relationship Id="rId1" Type="http://schemas.openxmlformats.org/officeDocument/2006/relationships/image" Target="../media/image7.jpg"/><Relationship Id="rId6" Type="http://schemas.openxmlformats.org/officeDocument/2006/relationships/hyperlink" Target="https://www.freestock.com/free-photos/group-people-hugging-circle-isolated-white-105231191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://www.newclearvision.com/2012/04/30/volunteer-spirit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adinaamironesei.blogspot.com/2014/12/un-test-de-autocunoastere-inedit-bonus-film.html" TargetMode="External"/><Relationship Id="rId1" Type="http://schemas.openxmlformats.org/officeDocument/2006/relationships/image" Target="../media/image7.jpg"/><Relationship Id="rId6" Type="http://schemas.openxmlformats.org/officeDocument/2006/relationships/hyperlink" Target="https://www.freestock.com/free-photos/group-people-hugging-circle-isolated-white-105231191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://www.newclearvision.com/2012/04/30/volunteer-spirit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C5977F-89B0-4182-81AB-B089D88A45C3}" type="doc">
      <dgm:prSet loTypeId="urn:microsoft.com/office/officeart/2018/2/layout/IconVerticalSolidList" loCatId="icon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97547A-9264-4FE6-892C-66807505AAE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CA" sz="3200" dirty="0"/>
            <a:t>Who we are.</a:t>
          </a:r>
          <a:endParaRPr lang="en-US" sz="3200" dirty="0"/>
        </a:p>
      </dgm:t>
    </dgm:pt>
    <dgm:pt modelId="{7E23619E-AF8B-4CA2-9E65-70A7FBAFD428}" type="parTrans" cxnId="{0AD8271A-4A89-4A54-B6F5-D7F5699A732E}">
      <dgm:prSet/>
      <dgm:spPr/>
      <dgm:t>
        <a:bodyPr/>
        <a:lstStyle/>
        <a:p>
          <a:endParaRPr lang="en-US"/>
        </a:p>
      </dgm:t>
    </dgm:pt>
    <dgm:pt modelId="{4AFEAE25-42BA-4F95-AD3A-E6DCA3B25036}" type="sibTrans" cxnId="{0AD8271A-4A89-4A54-B6F5-D7F5699A732E}">
      <dgm:prSet/>
      <dgm:spPr/>
      <dgm:t>
        <a:bodyPr/>
        <a:lstStyle/>
        <a:p>
          <a:endParaRPr lang="en-US"/>
        </a:p>
      </dgm:t>
    </dgm:pt>
    <dgm:pt modelId="{DE7BD126-372F-4EA6-A8E0-24A8AC4924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CA" sz="3200" dirty="0"/>
            <a:t>Why we chose to become SSVP volunteers.</a:t>
          </a:r>
          <a:endParaRPr lang="en-US" sz="3200" dirty="0"/>
        </a:p>
      </dgm:t>
    </dgm:pt>
    <dgm:pt modelId="{B633C6B2-835D-42F4-95F7-DE7A5C74F9FB}" type="parTrans" cxnId="{4EFB1E8C-6966-435B-A089-C67ED8004AD3}">
      <dgm:prSet/>
      <dgm:spPr/>
      <dgm:t>
        <a:bodyPr/>
        <a:lstStyle/>
        <a:p>
          <a:endParaRPr lang="en-US"/>
        </a:p>
      </dgm:t>
    </dgm:pt>
    <dgm:pt modelId="{D95BAAAB-BB96-42B7-B14A-BFDA71708550}" type="sibTrans" cxnId="{4EFB1E8C-6966-435B-A089-C67ED8004AD3}">
      <dgm:prSet/>
      <dgm:spPr/>
      <dgm:t>
        <a:bodyPr/>
        <a:lstStyle/>
        <a:p>
          <a:endParaRPr lang="en-US"/>
        </a:p>
      </dgm:t>
    </dgm:pt>
    <dgm:pt modelId="{8D406D99-E93D-43C0-BD1E-B0C58B8C437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CA" sz="3200" dirty="0"/>
            <a:t>How being a SSVP member has impacted our lives.</a:t>
          </a:r>
          <a:endParaRPr lang="en-US" sz="3200" dirty="0"/>
        </a:p>
      </dgm:t>
    </dgm:pt>
    <dgm:pt modelId="{6E330ACF-CEF8-440C-B289-1FDEA650EEF3}" type="parTrans" cxnId="{560C1D52-C9A7-4F78-9BF5-9001161D63C8}">
      <dgm:prSet/>
      <dgm:spPr/>
      <dgm:t>
        <a:bodyPr/>
        <a:lstStyle/>
        <a:p>
          <a:endParaRPr lang="en-US"/>
        </a:p>
      </dgm:t>
    </dgm:pt>
    <dgm:pt modelId="{F5B95A0D-9614-4417-B83D-46F52EFE44C4}" type="sibTrans" cxnId="{560C1D52-C9A7-4F78-9BF5-9001161D63C8}">
      <dgm:prSet/>
      <dgm:spPr/>
      <dgm:t>
        <a:bodyPr/>
        <a:lstStyle/>
        <a:p>
          <a:endParaRPr lang="en-US"/>
        </a:p>
      </dgm:t>
    </dgm:pt>
    <dgm:pt modelId="{FE424B53-2976-49A8-8B82-54BC87FDCCEB}" type="pres">
      <dgm:prSet presAssocID="{82C5977F-89B0-4182-81AB-B089D88A45C3}" presName="root" presStyleCnt="0">
        <dgm:presLayoutVars>
          <dgm:dir/>
          <dgm:resizeHandles val="exact"/>
        </dgm:presLayoutVars>
      </dgm:prSet>
      <dgm:spPr/>
    </dgm:pt>
    <dgm:pt modelId="{8637B732-F607-47D9-B293-0D721830D5A4}" type="pres">
      <dgm:prSet presAssocID="{0597547A-9264-4FE6-892C-66807505AAE4}" presName="compNode" presStyleCnt="0"/>
      <dgm:spPr/>
    </dgm:pt>
    <dgm:pt modelId="{799E3BDE-1AD4-4F2E-A4EC-971D41572A0E}" type="pres">
      <dgm:prSet presAssocID="{0597547A-9264-4FE6-892C-66807505AAE4}" presName="bgRect" presStyleLbl="bgShp" presStyleIdx="0" presStyleCnt="3" custLinFactNeighborX="99" custLinFactNeighborY="838"/>
      <dgm:spPr/>
    </dgm:pt>
    <dgm:pt modelId="{9169A59B-6B40-47BD-802B-86428A496C7C}" type="pres">
      <dgm:prSet presAssocID="{0597547A-9264-4FE6-892C-66807505AAE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3000" r="-13000"/>
          </a:stretch>
        </a:blipFill>
      </dgm:spPr>
    </dgm:pt>
    <dgm:pt modelId="{39A74950-E267-47A8-904B-010F82A1C37A}" type="pres">
      <dgm:prSet presAssocID="{0597547A-9264-4FE6-892C-66807505AAE4}" presName="spaceRect" presStyleCnt="0"/>
      <dgm:spPr/>
    </dgm:pt>
    <dgm:pt modelId="{EF5BB1E0-D62E-4867-B9DA-00F6770F532A}" type="pres">
      <dgm:prSet presAssocID="{0597547A-9264-4FE6-892C-66807505AAE4}" presName="parTx" presStyleLbl="revTx" presStyleIdx="0" presStyleCnt="3">
        <dgm:presLayoutVars>
          <dgm:chMax val="0"/>
          <dgm:chPref val="0"/>
        </dgm:presLayoutVars>
      </dgm:prSet>
      <dgm:spPr/>
    </dgm:pt>
    <dgm:pt modelId="{3DD8E1B0-C4DF-4E48-B39A-E6762CA7895A}" type="pres">
      <dgm:prSet presAssocID="{4AFEAE25-42BA-4F95-AD3A-E6DCA3B25036}" presName="sibTrans" presStyleCnt="0"/>
      <dgm:spPr/>
    </dgm:pt>
    <dgm:pt modelId="{DED06ECA-608B-46CA-824F-5375D3BF38EC}" type="pres">
      <dgm:prSet presAssocID="{DE7BD126-372F-4EA6-A8E0-24A8AC492446}" presName="compNode" presStyleCnt="0"/>
      <dgm:spPr/>
    </dgm:pt>
    <dgm:pt modelId="{595C2393-6077-4180-8102-F23583BA9ADF}" type="pres">
      <dgm:prSet presAssocID="{DE7BD126-372F-4EA6-A8E0-24A8AC492446}" presName="bgRect" presStyleLbl="bgShp" presStyleIdx="1" presStyleCnt="3"/>
      <dgm:spPr/>
    </dgm:pt>
    <dgm:pt modelId="{04A25B1D-A9FC-4555-87A2-86BA45F5AD1B}" type="pres">
      <dgm:prSet presAssocID="{DE7BD126-372F-4EA6-A8E0-24A8AC492446}" presName="iconRect" presStyleLbl="node1" presStyleIdx="1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</dgm:spPr>
    </dgm:pt>
    <dgm:pt modelId="{CA739599-8B55-4E26-8F25-DE1CA6D55AD1}" type="pres">
      <dgm:prSet presAssocID="{DE7BD126-372F-4EA6-A8E0-24A8AC492446}" presName="spaceRect" presStyleCnt="0"/>
      <dgm:spPr/>
    </dgm:pt>
    <dgm:pt modelId="{6B8D30FB-F19D-4751-A3B1-92BAAE88DFC8}" type="pres">
      <dgm:prSet presAssocID="{DE7BD126-372F-4EA6-A8E0-24A8AC492446}" presName="parTx" presStyleLbl="revTx" presStyleIdx="1" presStyleCnt="3">
        <dgm:presLayoutVars>
          <dgm:chMax val="0"/>
          <dgm:chPref val="0"/>
        </dgm:presLayoutVars>
      </dgm:prSet>
      <dgm:spPr/>
    </dgm:pt>
    <dgm:pt modelId="{CA2801F7-114F-4F4E-AB94-55082713CDC4}" type="pres">
      <dgm:prSet presAssocID="{D95BAAAB-BB96-42B7-B14A-BFDA71708550}" presName="sibTrans" presStyleCnt="0"/>
      <dgm:spPr/>
    </dgm:pt>
    <dgm:pt modelId="{E30421BE-B134-4070-BA0B-8E36BB4888F2}" type="pres">
      <dgm:prSet presAssocID="{8D406D99-E93D-43C0-BD1E-B0C58B8C4376}" presName="compNode" presStyleCnt="0"/>
      <dgm:spPr/>
    </dgm:pt>
    <dgm:pt modelId="{EE6DCDC1-9846-4C99-B666-E4F34F6127AA}" type="pres">
      <dgm:prSet presAssocID="{8D406D99-E93D-43C0-BD1E-B0C58B8C4376}" presName="bgRect" presStyleLbl="bgShp" presStyleIdx="2" presStyleCnt="3"/>
      <dgm:spPr/>
    </dgm:pt>
    <dgm:pt modelId="{60F0C836-A941-43F5-B3E5-025A4459F731}" type="pres">
      <dgm:prSet presAssocID="{8D406D99-E93D-43C0-BD1E-B0C58B8C437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25000" b="-25000"/>
          </a:stretch>
        </a:blipFill>
      </dgm:spPr>
    </dgm:pt>
    <dgm:pt modelId="{D6BB3631-FC0E-428B-9065-C9A2601DD444}" type="pres">
      <dgm:prSet presAssocID="{8D406D99-E93D-43C0-BD1E-B0C58B8C4376}" presName="spaceRect" presStyleCnt="0"/>
      <dgm:spPr/>
    </dgm:pt>
    <dgm:pt modelId="{C1AFAAA8-D81E-4312-8518-EE1149770CAB}" type="pres">
      <dgm:prSet presAssocID="{8D406D99-E93D-43C0-BD1E-B0C58B8C437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25EEA05-62AD-4B5D-B324-03877801E948}" type="presOf" srcId="{8D406D99-E93D-43C0-BD1E-B0C58B8C4376}" destId="{C1AFAAA8-D81E-4312-8518-EE1149770CAB}" srcOrd="0" destOrd="0" presId="urn:microsoft.com/office/officeart/2018/2/layout/IconVerticalSolidList"/>
    <dgm:cxn modelId="{0AD8271A-4A89-4A54-B6F5-D7F5699A732E}" srcId="{82C5977F-89B0-4182-81AB-B089D88A45C3}" destId="{0597547A-9264-4FE6-892C-66807505AAE4}" srcOrd="0" destOrd="0" parTransId="{7E23619E-AF8B-4CA2-9E65-70A7FBAFD428}" sibTransId="{4AFEAE25-42BA-4F95-AD3A-E6DCA3B25036}"/>
    <dgm:cxn modelId="{560C1D52-C9A7-4F78-9BF5-9001161D63C8}" srcId="{82C5977F-89B0-4182-81AB-B089D88A45C3}" destId="{8D406D99-E93D-43C0-BD1E-B0C58B8C4376}" srcOrd="2" destOrd="0" parTransId="{6E330ACF-CEF8-440C-B289-1FDEA650EEF3}" sibTransId="{F5B95A0D-9614-4417-B83D-46F52EFE44C4}"/>
    <dgm:cxn modelId="{4EFB1E8C-6966-435B-A089-C67ED8004AD3}" srcId="{82C5977F-89B0-4182-81AB-B089D88A45C3}" destId="{DE7BD126-372F-4EA6-A8E0-24A8AC492446}" srcOrd="1" destOrd="0" parTransId="{B633C6B2-835D-42F4-95F7-DE7A5C74F9FB}" sibTransId="{D95BAAAB-BB96-42B7-B14A-BFDA71708550}"/>
    <dgm:cxn modelId="{1D9EC9E1-5A45-4570-B6F6-C565853D29D8}" type="presOf" srcId="{82C5977F-89B0-4182-81AB-B089D88A45C3}" destId="{FE424B53-2976-49A8-8B82-54BC87FDCCEB}" srcOrd="0" destOrd="0" presId="urn:microsoft.com/office/officeart/2018/2/layout/IconVerticalSolidList"/>
    <dgm:cxn modelId="{3C1746E7-CB76-4820-BACA-F842009AEB93}" type="presOf" srcId="{DE7BD126-372F-4EA6-A8E0-24A8AC492446}" destId="{6B8D30FB-F19D-4751-A3B1-92BAAE88DFC8}" srcOrd="0" destOrd="0" presId="urn:microsoft.com/office/officeart/2018/2/layout/IconVerticalSolidList"/>
    <dgm:cxn modelId="{A0B313FE-C923-42E1-8646-BE40425EF60C}" type="presOf" srcId="{0597547A-9264-4FE6-892C-66807505AAE4}" destId="{EF5BB1E0-D62E-4867-B9DA-00F6770F532A}" srcOrd="0" destOrd="0" presId="urn:microsoft.com/office/officeart/2018/2/layout/IconVerticalSolidList"/>
    <dgm:cxn modelId="{1037FA6B-A95C-41FE-A27F-EC8342FDA9B4}" type="presParOf" srcId="{FE424B53-2976-49A8-8B82-54BC87FDCCEB}" destId="{8637B732-F607-47D9-B293-0D721830D5A4}" srcOrd="0" destOrd="0" presId="urn:microsoft.com/office/officeart/2018/2/layout/IconVerticalSolidList"/>
    <dgm:cxn modelId="{F872537E-D587-4C6D-AC7C-D4308CE831CB}" type="presParOf" srcId="{8637B732-F607-47D9-B293-0D721830D5A4}" destId="{799E3BDE-1AD4-4F2E-A4EC-971D41572A0E}" srcOrd="0" destOrd="0" presId="urn:microsoft.com/office/officeart/2018/2/layout/IconVerticalSolidList"/>
    <dgm:cxn modelId="{A4AB6CC4-5B9C-411E-AC4C-9FC044E5F80B}" type="presParOf" srcId="{8637B732-F607-47D9-B293-0D721830D5A4}" destId="{9169A59B-6B40-47BD-802B-86428A496C7C}" srcOrd="1" destOrd="0" presId="urn:microsoft.com/office/officeart/2018/2/layout/IconVerticalSolidList"/>
    <dgm:cxn modelId="{3AEF7C6C-01FD-417C-9813-6A5C62B2E41E}" type="presParOf" srcId="{8637B732-F607-47D9-B293-0D721830D5A4}" destId="{39A74950-E267-47A8-904B-010F82A1C37A}" srcOrd="2" destOrd="0" presId="urn:microsoft.com/office/officeart/2018/2/layout/IconVerticalSolidList"/>
    <dgm:cxn modelId="{57F138D1-52B7-45F5-B51C-AAE55610C6FD}" type="presParOf" srcId="{8637B732-F607-47D9-B293-0D721830D5A4}" destId="{EF5BB1E0-D62E-4867-B9DA-00F6770F532A}" srcOrd="3" destOrd="0" presId="urn:microsoft.com/office/officeart/2018/2/layout/IconVerticalSolidList"/>
    <dgm:cxn modelId="{BA0C6DF6-DE4E-48F2-AD86-48C05A6F5BF8}" type="presParOf" srcId="{FE424B53-2976-49A8-8B82-54BC87FDCCEB}" destId="{3DD8E1B0-C4DF-4E48-B39A-E6762CA7895A}" srcOrd="1" destOrd="0" presId="urn:microsoft.com/office/officeart/2018/2/layout/IconVerticalSolidList"/>
    <dgm:cxn modelId="{9DFDA628-434A-4831-9013-2F0FB6B35DB7}" type="presParOf" srcId="{FE424B53-2976-49A8-8B82-54BC87FDCCEB}" destId="{DED06ECA-608B-46CA-824F-5375D3BF38EC}" srcOrd="2" destOrd="0" presId="urn:microsoft.com/office/officeart/2018/2/layout/IconVerticalSolidList"/>
    <dgm:cxn modelId="{48FCE6F3-53B7-467A-854E-12A099894857}" type="presParOf" srcId="{DED06ECA-608B-46CA-824F-5375D3BF38EC}" destId="{595C2393-6077-4180-8102-F23583BA9ADF}" srcOrd="0" destOrd="0" presId="urn:microsoft.com/office/officeart/2018/2/layout/IconVerticalSolidList"/>
    <dgm:cxn modelId="{5347F31B-7546-472C-B041-B78CF3E469D4}" type="presParOf" srcId="{DED06ECA-608B-46CA-824F-5375D3BF38EC}" destId="{04A25B1D-A9FC-4555-87A2-86BA45F5AD1B}" srcOrd="1" destOrd="0" presId="urn:microsoft.com/office/officeart/2018/2/layout/IconVerticalSolidList"/>
    <dgm:cxn modelId="{EEB1031B-A537-4EBC-8C1A-D0180A8A331A}" type="presParOf" srcId="{DED06ECA-608B-46CA-824F-5375D3BF38EC}" destId="{CA739599-8B55-4E26-8F25-DE1CA6D55AD1}" srcOrd="2" destOrd="0" presId="urn:microsoft.com/office/officeart/2018/2/layout/IconVerticalSolidList"/>
    <dgm:cxn modelId="{56939EF4-2494-4E03-B993-9FC8C819AEBA}" type="presParOf" srcId="{DED06ECA-608B-46CA-824F-5375D3BF38EC}" destId="{6B8D30FB-F19D-4751-A3B1-92BAAE88DFC8}" srcOrd="3" destOrd="0" presId="urn:microsoft.com/office/officeart/2018/2/layout/IconVerticalSolidList"/>
    <dgm:cxn modelId="{19E1D4AD-9A5A-4A59-9F62-250E396B9C3B}" type="presParOf" srcId="{FE424B53-2976-49A8-8B82-54BC87FDCCEB}" destId="{CA2801F7-114F-4F4E-AB94-55082713CDC4}" srcOrd="3" destOrd="0" presId="urn:microsoft.com/office/officeart/2018/2/layout/IconVerticalSolidList"/>
    <dgm:cxn modelId="{1637F3DB-C2A6-45F9-A4FF-865E44AA608E}" type="presParOf" srcId="{FE424B53-2976-49A8-8B82-54BC87FDCCEB}" destId="{E30421BE-B134-4070-BA0B-8E36BB4888F2}" srcOrd="4" destOrd="0" presId="urn:microsoft.com/office/officeart/2018/2/layout/IconVerticalSolidList"/>
    <dgm:cxn modelId="{0B635833-AB69-4FAC-84BB-75A9F44A53C4}" type="presParOf" srcId="{E30421BE-B134-4070-BA0B-8E36BB4888F2}" destId="{EE6DCDC1-9846-4C99-B666-E4F34F6127AA}" srcOrd="0" destOrd="0" presId="urn:microsoft.com/office/officeart/2018/2/layout/IconVerticalSolidList"/>
    <dgm:cxn modelId="{74F17B4F-006A-4FB0-9597-023441B5888F}" type="presParOf" srcId="{E30421BE-B134-4070-BA0B-8E36BB4888F2}" destId="{60F0C836-A941-43F5-B3E5-025A4459F731}" srcOrd="1" destOrd="0" presId="urn:microsoft.com/office/officeart/2018/2/layout/IconVerticalSolidList"/>
    <dgm:cxn modelId="{A23C781B-D1F6-4EE3-94D6-3CB521EE249F}" type="presParOf" srcId="{E30421BE-B134-4070-BA0B-8E36BB4888F2}" destId="{D6BB3631-FC0E-428B-9065-C9A2601DD444}" srcOrd="2" destOrd="0" presId="urn:microsoft.com/office/officeart/2018/2/layout/IconVerticalSolidList"/>
    <dgm:cxn modelId="{DC7FD751-C367-46FF-84A9-76723CE2CE16}" type="presParOf" srcId="{E30421BE-B134-4070-BA0B-8E36BB4888F2}" destId="{C1AFAAA8-D81E-4312-8518-EE1149770CAB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0F00B9-7860-4EDD-9532-0160D7B1C67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AA4713A-91AF-499E-8CC8-A63E883ABA53}">
      <dgm:prSet custT="1"/>
      <dgm:spPr/>
      <dgm:t>
        <a:bodyPr/>
        <a:lstStyle/>
        <a:p>
          <a:r>
            <a:rPr lang="en-CA" sz="2000" b="1"/>
            <a:t>President</a:t>
          </a:r>
          <a:endParaRPr lang="en-US" sz="2000" b="1"/>
        </a:p>
      </dgm:t>
    </dgm:pt>
    <dgm:pt modelId="{E476B544-1991-4C8C-8955-86285DF45080}" type="parTrans" cxnId="{BA6E566A-3F43-4E4C-8B43-13322B2AE4FE}">
      <dgm:prSet/>
      <dgm:spPr/>
      <dgm:t>
        <a:bodyPr/>
        <a:lstStyle/>
        <a:p>
          <a:endParaRPr lang="en-US"/>
        </a:p>
      </dgm:t>
    </dgm:pt>
    <dgm:pt modelId="{6832B85C-100F-4C00-B730-83F1D4E89204}" type="sibTrans" cxnId="{BA6E566A-3F43-4E4C-8B43-13322B2AE4FE}">
      <dgm:prSet/>
      <dgm:spPr/>
      <dgm:t>
        <a:bodyPr/>
        <a:lstStyle/>
        <a:p>
          <a:endParaRPr lang="en-US"/>
        </a:p>
      </dgm:t>
    </dgm:pt>
    <dgm:pt modelId="{6905FD5D-8854-4486-A89D-2093A685F31C}">
      <dgm:prSet custT="1"/>
      <dgm:spPr/>
      <dgm:t>
        <a:bodyPr/>
        <a:lstStyle/>
        <a:p>
          <a:r>
            <a:rPr lang="en-CA" sz="2000" b="1"/>
            <a:t>Vice President</a:t>
          </a:r>
          <a:endParaRPr lang="en-US" sz="2000" b="1"/>
        </a:p>
      </dgm:t>
    </dgm:pt>
    <dgm:pt modelId="{FD9525D2-D76F-4421-940C-7796BD5C59D5}" type="parTrans" cxnId="{D84341C3-4A46-41EA-97D6-E57FFF17478D}">
      <dgm:prSet/>
      <dgm:spPr/>
      <dgm:t>
        <a:bodyPr/>
        <a:lstStyle/>
        <a:p>
          <a:endParaRPr lang="en-US"/>
        </a:p>
      </dgm:t>
    </dgm:pt>
    <dgm:pt modelId="{74BFC193-AFC7-4136-9F41-848B472D07CD}" type="sibTrans" cxnId="{D84341C3-4A46-41EA-97D6-E57FFF17478D}">
      <dgm:prSet/>
      <dgm:spPr/>
      <dgm:t>
        <a:bodyPr/>
        <a:lstStyle/>
        <a:p>
          <a:endParaRPr lang="en-US"/>
        </a:p>
      </dgm:t>
    </dgm:pt>
    <dgm:pt modelId="{BB3CFBDE-1CA3-4FE2-A001-205BBC798288}">
      <dgm:prSet custT="1"/>
      <dgm:spPr/>
      <dgm:t>
        <a:bodyPr/>
        <a:lstStyle/>
        <a:p>
          <a:r>
            <a:rPr lang="en-CA" sz="2000" b="1"/>
            <a:t>Secretary</a:t>
          </a:r>
          <a:endParaRPr lang="en-US" sz="2000" b="1"/>
        </a:p>
      </dgm:t>
    </dgm:pt>
    <dgm:pt modelId="{BAA52083-EEBE-4A1E-A3A3-ACEA00994BDE}" type="parTrans" cxnId="{C9A6F1D3-32C6-44BF-BE93-A054768E3324}">
      <dgm:prSet/>
      <dgm:spPr/>
      <dgm:t>
        <a:bodyPr/>
        <a:lstStyle/>
        <a:p>
          <a:endParaRPr lang="en-US"/>
        </a:p>
      </dgm:t>
    </dgm:pt>
    <dgm:pt modelId="{E268B7D1-4F77-4702-9935-3EE44596868A}" type="sibTrans" cxnId="{C9A6F1D3-32C6-44BF-BE93-A054768E3324}">
      <dgm:prSet/>
      <dgm:spPr/>
      <dgm:t>
        <a:bodyPr/>
        <a:lstStyle/>
        <a:p>
          <a:endParaRPr lang="en-US"/>
        </a:p>
      </dgm:t>
    </dgm:pt>
    <dgm:pt modelId="{6259216E-2349-494F-B386-A93D09B94AD5}">
      <dgm:prSet custT="1"/>
      <dgm:spPr/>
      <dgm:t>
        <a:bodyPr/>
        <a:lstStyle/>
        <a:p>
          <a:r>
            <a:rPr lang="en-CA" sz="2000" b="1" dirty="0"/>
            <a:t>Treasurer</a:t>
          </a:r>
          <a:endParaRPr lang="en-US" sz="2000" b="1" dirty="0"/>
        </a:p>
      </dgm:t>
    </dgm:pt>
    <dgm:pt modelId="{08EE5447-0516-418E-9B89-59E4141EEA1E}" type="parTrans" cxnId="{1DDB3F7A-8B64-4020-83FE-FD41C1BF8827}">
      <dgm:prSet/>
      <dgm:spPr/>
      <dgm:t>
        <a:bodyPr/>
        <a:lstStyle/>
        <a:p>
          <a:endParaRPr lang="en-US"/>
        </a:p>
      </dgm:t>
    </dgm:pt>
    <dgm:pt modelId="{83D61D80-C599-4B1F-9514-DD768CB15A9B}" type="sibTrans" cxnId="{1DDB3F7A-8B64-4020-83FE-FD41C1BF8827}">
      <dgm:prSet/>
      <dgm:spPr/>
      <dgm:t>
        <a:bodyPr/>
        <a:lstStyle/>
        <a:p>
          <a:endParaRPr lang="en-US"/>
        </a:p>
      </dgm:t>
    </dgm:pt>
    <dgm:pt modelId="{37DF159A-69D9-49C3-8D99-98D52CBC6EB2}">
      <dgm:prSet custT="1"/>
      <dgm:spPr/>
      <dgm:t>
        <a:bodyPr/>
        <a:lstStyle/>
        <a:p>
          <a:r>
            <a:rPr lang="en-CA" sz="2000" b="1"/>
            <a:t>Spiritual Advisor</a:t>
          </a:r>
          <a:endParaRPr lang="en-US" sz="2000" b="1"/>
        </a:p>
      </dgm:t>
    </dgm:pt>
    <dgm:pt modelId="{78D60430-17F9-43C3-AB4C-87C0C1AEF34C}" type="parTrans" cxnId="{2A8BC7EA-3964-4B6D-A31B-81DB0C50C7E6}">
      <dgm:prSet/>
      <dgm:spPr/>
      <dgm:t>
        <a:bodyPr/>
        <a:lstStyle/>
        <a:p>
          <a:endParaRPr lang="en-US"/>
        </a:p>
      </dgm:t>
    </dgm:pt>
    <dgm:pt modelId="{CE0DAC62-0222-45B9-BDCD-AAD810D7E672}" type="sibTrans" cxnId="{2A8BC7EA-3964-4B6D-A31B-81DB0C50C7E6}">
      <dgm:prSet/>
      <dgm:spPr/>
      <dgm:t>
        <a:bodyPr/>
        <a:lstStyle/>
        <a:p>
          <a:endParaRPr lang="en-US"/>
        </a:p>
      </dgm:t>
    </dgm:pt>
    <dgm:pt modelId="{1F4E38E3-8EE9-48D5-9D5E-4513053E114D}">
      <dgm:prSet custT="1"/>
      <dgm:spPr/>
      <dgm:t>
        <a:bodyPr/>
        <a:lstStyle/>
        <a:p>
          <a:r>
            <a:rPr lang="en-US" sz="2000" b="1" dirty="0"/>
            <a:t>Coordinators as deemed needed by the Conference</a:t>
          </a:r>
        </a:p>
      </dgm:t>
    </dgm:pt>
    <dgm:pt modelId="{DF028BBF-9331-448A-89AE-7357F5C09DD6}" type="parTrans" cxnId="{C5E92163-E2D1-4D0F-A588-5E5BD50F631C}">
      <dgm:prSet/>
      <dgm:spPr/>
      <dgm:t>
        <a:bodyPr/>
        <a:lstStyle/>
        <a:p>
          <a:endParaRPr lang="en-US"/>
        </a:p>
      </dgm:t>
    </dgm:pt>
    <dgm:pt modelId="{B14097A8-808E-456D-AE56-F1123C5467FC}" type="sibTrans" cxnId="{C5E92163-E2D1-4D0F-A588-5E5BD50F631C}">
      <dgm:prSet/>
      <dgm:spPr/>
      <dgm:t>
        <a:bodyPr/>
        <a:lstStyle/>
        <a:p>
          <a:endParaRPr lang="en-US"/>
        </a:p>
      </dgm:t>
    </dgm:pt>
    <dgm:pt modelId="{20A0987C-6ECB-460E-A776-DA4FA7FA6391}">
      <dgm:prSet custT="1"/>
      <dgm:spPr/>
      <dgm:t>
        <a:bodyPr/>
        <a:lstStyle/>
        <a:p>
          <a:r>
            <a:rPr lang="en-US" sz="2000" b="1"/>
            <a:t>Social Justice Representative</a:t>
          </a:r>
        </a:p>
      </dgm:t>
    </dgm:pt>
    <dgm:pt modelId="{BCA568D9-C98F-4A61-A146-7452273886B8}" type="parTrans" cxnId="{B8E200EE-380E-43D1-A885-B364B148ED7A}">
      <dgm:prSet/>
      <dgm:spPr/>
      <dgm:t>
        <a:bodyPr/>
        <a:lstStyle/>
        <a:p>
          <a:endParaRPr lang="en-US"/>
        </a:p>
      </dgm:t>
    </dgm:pt>
    <dgm:pt modelId="{1ECEC884-9D90-4347-AFB4-DCBBD2373E67}" type="sibTrans" cxnId="{B8E200EE-380E-43D1-A885-B364B148ED7A}">
      <dgm:prSet/>
      <dgm:spPr/>
      <dgm:t>
        <a:bodyPr/>
        <a:lstStyle/>
        <a:p>
          <a:endParaRPr lang="en-US"/>
        </a:p>
      </dgm:t>
    </dgm:pt>
    <dgm:pt modelId="{C7317179-785E-4999-9407-E109E9BC94EF}">
      <dgm:prSet custT="1"/>
      <dgm:spPr/>
      <dgm:t>
        <a:bodyPr/>
        <a:lstStyle/>
        <a:p>
          <a:r>
            <a:rPr lang="en-US" sz="2000" b="1" dirty="0"/>
            <a:t>Youth Representative</a:t>
          </a:r>
        </a:p>
      </dgm:t>
    </dgm:pt>
    <dgm:pt modelId="{BBF5B01C-5D9F-4F08-9D97-3F3B0ABEFD8E}" type="parTrans" cxnId="{45B6E0C1-1DA7-48C1-87AE-366AAE540473}">
      <dgm:prSet/>
      <dgm:spPr/>
      <dgm:t>
        <a:bodyPr/>
        <a:lstStyle/>
        <a:p>
          <a:endParaRPr lang="en-US"/>
        </a:p>
      </dgm:t>
    </dgm:pt>
    <dgm:pt modelId="{E2E95AD3-8E8D-4DEC-A2D1-D7808C1C84EA}" type="sibTrans" cxnId="{45B6E0C1-1DA7-48C1-87AE-366AAE540473}">
      <dgm:prSet/>
      <dgm:spPr/>
      <dgm:t>
        <a:bodyPr/>
        <a:lstStyle/>
        <a:p>
          <a:endParaRPr lang="en-US"/>
        </a:p>
      </dgm:t>
    </dgm:pt>
    <dgm:pt modelId="{5F35F192-C672-436E-BA97-82D53AD6665C}">
      <dgm:prSet custT="1"/>
      <dgm:spPr/>
      <dgm:t>
        <a:bodyPr/>
        <a:lstStyle/>
        <a:p>
          <a:r>
            <a:rPr lang="en-US" sz="2000" b="1"/>
            <a:t>Restorative Justice Representative</a:t>
          </a:r>
        </a:p>
      </dgm:t>
    </dgm:pt>
    <dgm:pt modelId="{095E751E-C148-498C-8E7D-1570B4120F43}" type="parTrans" cxnId="{12C6496B-F757-4211-A8DE-DB46322D1834}">
      <dgm:prSet/>
      <dgm:spPr/>
      <dgm:t>
        <a:bodyPr/>
        <a:lstStyle/>
        <a:p>
          <a:endParaRPr lang="en-US"/>
        </a:p>
      </dgm:t>
    </dgm:pt>
    <dgm:pt modelId="{6479CCCF-A248-40D9-9ABE-F1C2AC9D63F2}" type="sibTrans" cxnId="{12C6496B-F757-4211-A8DE-DB46322D1834}">
      <dgm:prSet/>
      <dgm:spPr/>
      <dgm:t>
        <a:bodyPr/>
        <a:lstStyle/>
        <a:p>
          <a:endParaRPr lang="en-US"/>
        </a:p>
      </dgm:t>
    </dgm:pt>
    <dgm:pt modelId="{5562FEFB-54C1-49AF-B95D-F43EE5B2E306}" type="pres">
      <dgm:prSet presAssocID="{660F00B9-7860-4EDD-9532-0160D7B1C670}" presName="diagram" presStyleCnt="0">
        <dgm:presLayoutVars>
          <dgm:dir/>
          <dgm:resizeHandles val="exact"/>
        </dgm:presLayoutVars>
      </dgm:prSet>
      <dgm:spPr/>
    </dgm:pt>
    <dgm:pt modelId="{F704DC51-9427-45AE-9612-305F42A5C49B}" type="pres">
      <dgm:prSet presAssocID="{1AA4713A-91AF-499E-8CC8-A63E883ABA53}" presName="node" presStyleLbl="node1" presStyleIdx="0" presStyleCnt="9">
        <dgm:presLayoutVars>
          <dgm:bulletEnabled val="1"/>
        </dgm:presLayoutVars>
      </dgm:prSet>
      <dgm:spPr/>
    </dgm:pt>
    <dgm:pt modelId="{72242404-239D-4750-9D62-E8AE688ABFC2}" type="pres">
      <dgm:prSet presAssocID="{6832B85C-100F-4C00-B730-83F1D4E89204}" presName="sibTrans" presStyleCnt="0"/>
      <dgm:spPr/>
    </dgm:pt>
    <dgm:pt modelId="{42AC5767-8B61-4AD3-82E8-F4E506E2B9BE}" type="pres">
      <dgm:prSet presAssocID="{6905FD5D-8854-4486-A89D-2093A685F31C}" presName="node" presStyleLbl="node1" presStyleIdx="1" presStyleCnt="9">
        <dgm:presLayoutVars>
          <dgm:bulletEnabled val="1"/>
        </dgm:presLayoutVars>
      </dgm:prSet>
      <dgm:spPr/>
    </dgm:pt>
    <dgm:pt modelId="{953EF7CB-97B4-4553-9C46-302BAFAD5EF7}" type="pres">
      <dgm:prSet presAssocID="{74BFC193-AFC7-4136-9F41-848B472D07CD}" presName="sibTrans" presStyleCnt="0"/>
      <dgm:spPr/>
    </dgm:pt>
    <dgm:pt modelId="{74714A19-417B-4576-A0AE-803560FC8F10}" type="pres">
      <dgm:prSet presAssocID="{BB3CFBDE-1CA3-4FE2-A001-205BBC798288}" presName="node" presStyleLbl="node1" presStyleIdx="2" presStyleCnt="9">
        <dgm:presLayoutVars>
          <dgm:bulletEnabled val="1"/>
        </dgm:presLayoutVars>
      </dgm:prSet>
      <dgm:spPr/>
    </dgm:pt>
    <dgm:pt modelId="{6AB3B67B-228B-4B90-90AA-3C1BF0CA9D64}" type="pres">
      <dgm:prSet presAssocID="{E268B7D1-4F77-4702-9935-3EE44596868A}" presName="sibTrans" presStyleCnt="0"/>
      <dgm:spPr/>
    </dgm:pt>
    <dgm:pt modelId="{DC74E92E-951B-4C40-AC79-369F5EA23692}" type="pres">
      <dgm:prSet presAssocID="{6259216E-2349-494F-B386-A93D09B94AD5}" presName="node" presStyleLbl="node1" presStyleIdx="3" presStyleCnt="9" custLinFactX="-129823" custLinFactY="14530" custLinFactNeighborX="-200000" custLinFactNeighborY="100000">
        <dgm:presLayoutVars>
          <dgm:bulletEnabled val="1"/>
        </dgm:presLayoutVars>
      </dgm:prSet>
      <dgm:spPr/>
    </dgm:pt>
    <dgm:pt modelId="{87007224-3A35-4CA3-A942-0F98C9C73436}" type="pres">
      <dgm:prSet presAssocID="{83D61D80-C599-4B1F-9514-DD768CB15A9B}" presName="sibTrans" presStyleCnt="0"/>
      <dgm:spPr/>
    </dgm:pt>
    <dgm:pt modelId="{EBE44F53-0561-4A51-B65C-DC1460E1AD86}" type="pres">
      <dgm:prSet presAssocID="{37DF159A-69D9-49C3-8D99-98D52CBC6EB2}" presName="node" presStyleLbl="node1" presStyleIdx="4" presStyleCnt="9" custLinFactX="10415" custLinFactNeighborX="100000" custLinFactNeighborY="-2136">
        <dgm:presLayoutVars>
          <dgm:bulletEnabled val="1"/>
        </dgm:presLayoutVars>
      </dgm:prSet>
      <dgm:spPr/>
    </dgm:pt>
    <dgm:pt modelId="{52F5FEB2-38BA-4B3A-B076-82C0499B3685}" type="pres">
      <dgm:prSet presAssocID="{CE0DAC62-0222-45B9-BDCD-AAD810D7E672}" presName="sibTrans" presStyleCnt="0"/>
      <dgm:spPr/>
    </dgm:pt>
    <dgm:pt modelId="{0B1CE857-FC68-47E9-A4FC-DE0852AA84BC}" type="pres">
      <dgm:prSet presAssocID="{1F4E38E3-8EE9-48D5-9D5E-4513053E114D}" presName="node" presStyleLbl="node1" presStyleIdx="5" presStyleCnt="9" custLinFactX="10415" custLinFactNeighborX="100000" custLinFactNeighborY="-2136">
        <dgm:presLayoutVars>
          <dgm:bulletEnabled val="1"/>
        </dgm:presLayoutVars>
      </dgm:prSet>
      <dgm:spPr/>
    </dgm:pt>
    <dgm:pt modelId="{1E529B7E-FE80-4FD4-8C4C-BDA348477BFF}" type="pres">
      <dgm:prSet presAssocID="{B14097A8-808E-456D-AE56-F1123C5467FC}" presName="sibTrans" presStyleCnt="0"/>
      <dgm:spPr/>
    </dgm:pt>
    <dgm:pt modelId="{218D2A1D-FF61-44B2-9776-7A56492648A8}" type="pres">
      <dgm:prSet presAssocID="{20A0987C-6ECB-460E-A776-DA4FA7FA6391}" presName="node" presStyleLbl="node1" presStyleIdx="6" presStyleCnt="9" custLinFactX="-100000" custLinFactY="13766" custLinFactNeighborX="-120603" custLinFactNeighborY="100000">
        <dgm:presLayoutVars>
          <dgm:bulletEnabled val="1"/>
        </dgm:presLayoutVars>
      </dgm:prSet>
      <dgm:spPr/>
    </dgm:pt>
    <dgm:pt modelId="{71E3B2ED-9338-437C-B19A-5D3BC80619EE}" type="pres">
      <dgm:prSet presAssocID="{1ECEC884-9D90-4347-AFB4-DCBBD2373E67}" presName="sibTrans" presStyleCnt="0"/>
      <dgm:spPr/>
    </dgm:pt>
    <dgm:pt modelId="{814A7760-BD25-438F-AD74-85B01E3E0913}" type="pres">
      <dgm:prSet presAssocID="{C7317179-785E-4999-9407-E109E9BC94EF}" presName="node" presStyleLbl="node1" presStyleIdx="7" presStyleCnt="9" custLinFactX="-100000" custLinFactY="16807" custLinFactNeighborX="-119867" custLinFactNeighborY="100000">
        <dgm:presLayoutVars>
          <dgm:bulletEnabled val="1"/>
        </dgm:presLayoutVars>
      </dgm:prSet>
      <dgm:spPr/>
    </dgm:pt>
    <dgm:pt modelId="{EB19BEF6-8913-4F2B-A821-2F3173CADA25}" type="pres">
      <dgm:prSet presAssocID="{E2E95AD3-8E8D-4DEC-A2D1-D7808C1C84EA}" presName="sibTrans" presStyleCnt="0"/>
      <dgm:spPr/>
    </dgm:pt>
    <dgm:pt modelId="{B9185D7E-84F2-4407-AFF0-4D62A1C3236E}" type="pres">
      <dgm:prSet presAssocID="{5F35F192-C672-436E-BA97-82D53AD6665C}" presName="node" presStyleLbl="node1" presStyleIdx="8" presStyleCnt="9" custLinFactNeighborX="55917" custLinFactNeighborY="141">
        <dgm:presLayoutVars>
          <dgm:bulletEnabled val="1"/>
        </dgm:presLayoutVars>
      </dgm:prSet>
      <dgm:spPr/>
    </dgm:pt>
  </dgm:ptLst>
  <dgm:cxnLst>
    <dgm:cxn modelId="{8E6B7F30-B032-47E6-90CC-C5AA6ACA99AC}" type="presOf" srcId="{5F35F192-C672-436E-BA97-82D53AD6665C}" destId="{B9185D7E-84F2-4407-AFF0-4D62A1C3236E}" srcOrd="0" destOrd="0" presId="urn:microsoft.com/office/officeart/2005/8/layout/default"/>
    <dgm:cxn modelId="{2FFECF5B-2CF1-4C9F-A57F-B0496E51E6BC}" type="presOf" srcId="{1F4E38E3-8EE9-48D5-9D5E-4513053E114D}" destId="{0B1CE857-FC68-47E9-A4FC-DE0852AA84BC}" srcOrd="0" destOrd="0" presId="urn:microsoft.com/office/officeart/2005/8/layout/default"/>
    <dgm:cxn modelId="{B04C9561-AB8D-46B1-9360-8C337B48DAF1}" type="presOf" srcId="{BB3CFBDE-1CA3-4FE2-A001-205BBC798288}" destId="{74714A19-417B-4576-A0AE-803560FC8F10}" srcOrd="0" destOrd="0" presId="urn:microsoft.com/office/officeart/2005/8/layout/default"/>
    <dgm:cxn modelId="{C5E92163-E2D1-4D0F-A588-5E5BD50F631C}" srcId="{660F00B9-7860-4EDD-9532-0160D7B1C670}" destId="{1F4E38E3-8EE9-48D5-9D5E-4513053E114D}" srcOrd="5" destOrd="0" parTransId="{DF028BBF-9331-448A-89AE-7357F5C09DD6}" sibTransId="{B14097A8-808E-456D-AE56-F1123C5467FC}"/>
    <dgm:cxn modelId="{1EC11866-FD12-4D8F-830A-DC17D66AA7D7}" type="presOf" srcId="{20A0987C-6ECB-460E-A776-DA4FA7FA6391}" destId="{218D2A1D-FF61-44B2-9776-7A56492648A8}" srcOrd="0" destOrd="0" presId="urn:microsoft.com/office/officeart/2005/8/layout/default"/>
    <dgm:cxn modelId="{C46F5048-47D0-4C1E-903D-00014E960C37}" type="presOf" srcId="{37DF159A-69D9-49C3-8D99-98D52CBC6EB2}" destId="{EBE44F53-0561-4A51-B65C-DC1460E1AD86}" srcOrd="0" destOrd="0" presId="urn:microsoft.com/office/officeart/2005/8/layout/default"/>
    <dgm:cxn modelId="{BA6E566A-3F43-4E4C-8B43-13322B2AE4FE}" srcId="{660F00B9-7860-4EDD-9532-0160D7B1C670}" destId="{1AA4713A-91AF-499E-8CC8-A63E883ABA53}" srcOrd="0" destOrd="0" parTransId="{E476B544-1991-4C8C-8955-86285DF45080}" sibTransId="{6832B85C-100F-4C00-B730-83F1D4E89204}"/>
    <dgm:cxn modelId="{12C6496B-F757-4211-A8DE-DB46322D1834}" srcId="{660F00B9-7860-4EDD-9532-0160D7B1C670}" destId="{5F35F192-C672-436E-BA97-82D53AD6665C}" srcOrd="8" destOrd="0" parTransId="{095E751E-C148-498C-8E7D-1570B4120F43}" sibTransId="{6479CCCF-A248-40D9-9ABE-F1C2AC9D63F2}"/>
    <dgm:cxn modelId="{C6997B79-E640-452C-819F-1490D9522FBF}" type="presOf" srcId="{6905FD5D-8854-4486-A89D-2093A685F31C}" destId="{42AC5767-8B61-4AD3-82E8-F4E506E2B9BE}" srcOrd="0" destOrd="0" presId="urn:microsoft.com/office/officeart/2005/8/layout/default"/>
    <dgm:cxn modelId="{1DDB3F7A-8B64-4020-83FE-FD41C1BF8827}" srcId="{660F00B9-7860-4EDD-9532-0160D7B1C670}" destId="{6259216E-2349-494F-B386-A93D09B94AD5}" srcOrd="3" destOrd="0" parTransId="{08EE5447-0516-418E-9B89-59E4141EEA1E}" sibTransId="{83D61D80-C599-4B1F-9514-DD768CB15A9B}"/>
    <dgm:cxn modelId="{AEDCED96-41A4-48F8-B6F0-5AA22F5B09F6}" type="presOf" srcId="{C7317179-785E-4999-9407-E109E9BC94EF}" destId="{814A7760-BD25-438F-AD74-85B01E3E0913}" srcOrd="0" destOrd="0" presId="urn:microsoft.com/office/officeart/2005/8/layout/default"/>
    <dgm:cxn modelId="{8E702FA6-2F5C-460B-9799-B30EB797DFED}" type="presOf" srcId="{6259216E-2349-494F-B386-A93D09B94AD5}" destId="{DC74E92E-951B-4C40-AC79-369F5EA23692}" srcOrd="0" destOrd="0" presId="urn:microsoft.com/office/officeart/2005/8/layout/default"/>
    <dgm:cxn modelId="{A3BC95BB-9564-47D5-8B51-F52260B8CC00}" type="presOf" srcId="{660F00B9-7860-4EDD-9532-0160D7B1C670}" destId="{5562FEFB-54C1-49AF-B95D-F43EE5B2E306}" srcOrd="0" destOrd="0" presId="urn:microsoft.com/office/officeart/2005/8/layout/default"/>
    <dgm:cxn modelId="{45B6E0C1-1DA7-48C1-87AE-366AAE540473}" srcId="{660F00B9-7860-4EDD-9532-0160D7B1C670}" destId="{C7317179-785E-4999-9407-E109E9BC94EF}" srcOrd="7" destOrd="0" parTransId="{BBF5B01C-5D9F-4F08-9D97-3F3B0ABEFD8E}" sibTransId="{E2E95AD3-8E8D-4DEC-A2D1-D7808C1C84EA}"/>
    <dgm:cxn modelId="{D84341C3-4A46-41EA-97D6-E57FFF17478D}" srcId="{660F00B9-7860-4EDD-9532-0160D7B1C670}" destId="{6905FD5D-8854-4486-A89D-2093A685F31C}" srcOrd="1" destOrd="0" parTransId="{FD9525D2-D76F-4421-940C-7796BD5C59D5}" sibTransId="{74BFC193-AFC7-4136-9F41-848B472D07CD}"/>
    <dgm:cxn modelId="{AB3F9CC8-2838-4AD3-8902-9E72C91E9A4B}" type="presOf" srcId="{1AA4713A-91AF-499E-8CC8-A63E883ABA53}" destId="{F704DC51-9427-45AE-9612-305F42A5C49B}" srcOrd="0" destOrd="0" presId="urn:microsoft.com/office/officeart/2005/8/layout/default"/>
    <dgm:cxn modelId="{C9A6F1D3-32C6-44BF-BE93-A054768E3324}" srcId="{660F00B9-7860-4EDD-9532-0160D7B1C670}" destId="{BB3CFBDE-1CA3-4FE2-A001-205BBC798288}" srcOrd="2" destOrd="0" parTransId="{BAA52083-EEBE-4A1E-A3A3-ACEA00994BDE}" sibTransId="{E268B7D1-4F77-4702-9935-3EE44596868A}"/>
    <dgm:cxn modelId="{2A8BC7EA-3964-4B6D-A31B-81DB0C50C7E6}" srcId="{660F00B9-7860-4EDD-9532-0160D7B1C670}" destId="{37DF159A-69D9-49C3-8D99-98D52CBC6EB2}" srcOrd="4" destOrd="0" parTransId="{78D60430-17F9-43C3-AB4C-87C0C1AEF34C}" sibTransId="{CE0DAC62-0222-45B9-BDCD-AAD810D7E672}"/>
    <dgm:cxn modelId="{B8E200EE-380E-43D1-A885-B364B148ED7A}" srcId="{660F00B9-7860-4EDD-9532-0160D7B1C670}" destId="{20A0987C-6ECB-460E-A776-DA4FA7FA6391}" srcOrd="6" destOrd="0" parTransId="{BCA568D9-C98F-4A61-A146-7452273886B8}" sibTransId="{1ECEC884-9D90-4347-AFB4-DCBBD2373E67}"/>
    <dgm:cxn modelId="{F08BA297-609A-4DDE-87C2-E9F001D243B3}" type="presParOf" srcId="{5562FEFB-54C1-49AF-B95D-F43EE5B2E306}" destId="{F704DC51-9427-45AE-9612-305F42A5C49B}" srcOrd="0" destOrd="0" presId="urn:microsoft.com/office/officeart/2005/8/layout/default"/>
    <dgm:cxn modelId="{1A32676E-33DF-41A0-BFDB-65D82024F0B5}" type="presParOf" srcId="{5562FEFB-54C1-49AF-B95D-F43EE5B2E306}" destId="{72242404-239D-4750-9D62-E8AE688ABFC2}" srcOrd="1" destOrd="0" presId="urn:microsoft.com/office/officeart/2005/8/layout/default"/>
    <dgm:cxn modelId="{E99B69E8-BB6F-44DA-89B8-55860C744E53}" type="presParOf" srcId="{5562FEFB-54C1-49AF-B95D-F43EE5B2E306}" destId="{42AC5767-8B61-4AD3-82E8-F4E506E2B9BE}" srcOrd="2" destOrd="0" presId="urn:microsoft.com/office/officeart/2005/8/layout/default"/>
    <dgm:cxn modelId="{78ADD87C-A933-4318-BC62-3CE22C365091}" type="presParOf" srcId="{5562FEFB-54C1-49AF-B95D-F43EE5B2E306}" destId="{953EF7CB-97B4-4553-9C46-302BAFAD5EF7}" srcOrd="3" destOrd="0" presId="urn:microsoft.com/office/officeart/2005/8/layout/default"/>
    <dgm:cxn modelId="{C9CA418A-8EA2-43EC-8F76-BA0DBC944655}" type="presParOf" srcId="{5562FEFB-54C1-49AF-B95D-F43EE5B2E306}" destId="{74714A19-417B-4576-A0AE-803560FC8F10}" srcOrd="4" destOrd="0" presId="urn:microsoft.com/office/officeart/2005/8/layout/default"/>
    <dgm:cxn modelId="{A7310E5E-258B-494F-9064-AD4275655FAF}" type="presParOf" srcId="{5562FEFB-54C1-49AF-B95D-F43EE5B2E306}" destId="{6AB3B67B-228B-4B90-90AA-3C1BF0CA9D64}" srcOrd="5" destOrd="0" presId="urn:microsoft.com/office/officeart/2005/8/layout/default"/>
    <dgm:cxn modelId="{D4BA1DE3-9C4C-4E97-9CEB-046A7539F694}" type="presParOf" srcId="{5562FEFB-54C1-49AF-B95D-F43EE5B2E306}" destId="{DC74E92E-951B-4C40-AC79-369F5EA23692}" srcOrd="6" destOrd="0" presId="urn:microsoft.com/office/officeart/2005/8/layout/default"/>
    <dgm:cxn modelId="{710CD99B-684C-44C3-B92B-719806C1D250}" type="presParOf" srcId="{5562FEFB-54C1-49AF-B95D-F43EE5B2E306}" destId="{87007224-3A35-4CA3-A942-0F98C9C73436}" srcOrd="7" destOrd="0" presId="urn:microsoft.com/office/officeart/2005/8/layout/default"/>
    <dgm:cxn modelId="{BD796E3F-DA55-44D6-849C-CA1EB21457C7}" type="presParOf" srcId="{5562FEFB-54C1-49AF-B95D-F43EE5B2E306}" destId="{EBE44F53-0561-4A51-B65C-DC1460E1AD86}" srcOrd="8" destOrd="0" presId="urn:microsoft.com/office/officeart/2005/8/layout/default"/>
    <dgm:cxn modelId="{F4B29A39-1D9F-4C9E-A644-C9A923DA1BE8}" type="presParOf" srcId="{5562FEFB-54C1-49AF-B95D-F43EE5B2E306}" destId="{52F5FEB2-38BA-4B3A-B076-82C0499B3685}" srcOrd="9" destOrd="0" presId="urn:microsoft.com/office/officeart/2005/8/layout/default"/>
    <dgm:cxn modelId="{F5B87642-A8A6-4E78-91F9-9D8A2A311F2A}" type="presParOf" srcId="{5562FEFB-54C1-49AF-B95D-F43EE5B2E306}" destId="{0B1CE857-FC68-47E9-A4FC-DE0852AA84BC}" srcOrd="10" destOrd="0" presId="urn:microsoft.com/office/officeart/2005/8/layout/default"/>
    <dgm:cxn modelId="{C497F54A-C047-40CC-A6F4-C034BC5EBF7A}" type="presParOf" srcId="{5562FEFB-54C1-49AF-B95D-F43EE5B2E306}" destId="{1E529B7E-FE80-4FD4-8C4C-BDA348477BFF}" srcOrd="11" destOrd="0" presId="urn:microsoft.com/office/officeart/2005/8/layout/default"/>
    <dgm:cxn modelId="{3B1BB9F1-0873-4442-A4F4-57BC0E7CEFBD}" type="presParOf" srcId="{5562FEFB-54C1-49AF-B95D-F43EE5B2E306}" destId="{218D2A1D-FF61-44B2-9776-7A56492648A8}" srcOrd="12" destOrd="0" presId="urn:microsoft.com/office/officeart/2005/8/layout/default"/>
    <dgm:cxn modelId="{A4770FB8-1386-43D0-BC90-A3A737D6F8E8}" type="presParOf" srcId="{5562FEFB-54C1-49AF-B95D-F43EE5B2E306}" destId="{71E3B2ED-9338-437C-B19A-5D3BC80619EE}" srcOrd="13" destOrd="0" presId="urn:microsoft.com/office/officeart/2005/8/layout/default"/>
    <dgm:cxn modelId="{CC29C13E-1A2D-41D1-8FC5-9895466EC2C8}" type="presParOf" srcId="{5562FEFB-54C1-49AF-B95D-F43EE5B2E306}" destId="{814A7760-BD25-438F-AD74-85B01E3E0913}" srcOrd="14" destOrd="0" presId="urn:microsoft.com/office/officeart/2005/8/layout/default"/>
    <dgm:cxn modelId="{2F433F88-D14A-4E54-9817-45F6D25BA366}" type="presParOf" srcId="{5562FEFB-54C1-49AF-B95D-F43EE5B2E306}" destId="{EB19BEF6-8913-4F2B-A821-2F3173CADA25}" srcOrd="15" destOrd="0" presId="urn:microsoft.com/office/officeart/2005/8/layout/default"/>
    <dgm:cxn modelId="{1221B54C-D025-4B11-855E-1A17204CCE55}" type="presParOf" srcId="{5562FEFB-54C1-49AF-B95D-F43EE5B2E306}" destId="{B9185D7E-84F2-4407-AFF0-4D62A1C3236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E3BDE-1AD4-4F2E-A4EC-971D41572A0E}">
      <dsp:nvSpPr>
        <dsp:cNvPr id="0" name=""/>
        <dsp:cNvSpPr/>
      </dsp:nvSpPr>
      <dsp:spPr>
        <a:xfrm>
          <a:off x="0" y="10121"/>
          <a:ext cx="10160428" cy="11492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69A59B-6B40-47BD-802B-86428A496C7C}">
      <dsp:nvSpPr>
        <dsp:cNvPr id="0" name=""/>
        <dsp:cNvSpPr/>
      </dsp:nvSpPr>
      <dsp:spPr>
        <a:xfrm>
          <a:off x="347648" y="259072"/>
          <a:ext cx="632087" cy="6320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F5BB1E0-D62E-4867-B9DA-00F6770F532A}">
      <dsp:nvSpPr>
        <dsp:cNvPr id="0" name=""/>
        <dsp:cNvSpPr/>
      </dsp:nvSpPr>
      <dsp:spPr>
        <a:xfrm>
          <a:off x="1327384" y="491"/>
          <a:ext cx="8833043" cy="114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29" tIns="121629" rIns="121629" bIns="121629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200" kern="1200" dirty="0"/>
            <a:t>Who we are.</a:t>
          </a:r>
          <a:endParaRPr lang="en-US" sz="3200" kern="1200" dirty="0"/>
        </a:p>
      </dsp:txBody>
      <dsp:txXfrm>
        <a:off x="1327384" y="491"/>
        <a:ext cx="8833043" cy="1149250"/>
      </dsp:txXfrm>
    </dsp:sp>
    <dsp:sp modelId="{595C2393-6077-4180-8102-F23583BA9ADF}">
      <dsp:nvSpPr>
        <dsp:cNvPr id="0" name=""/>
        <dsp:cNvSpPr/>
      </dsp:nvSpPr>
      <dsp:spPr>
        <a:xfrm>
          <a:off x="0" y="1437054"/>
          <a:ext cx="10160428" cy="11492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A25B1D-A9FC-4555-87A2-86BA45F5AD1B}">
      <dsp:nvSpPr>
        <dsp:cNvPr id="0" name=""/>
        <dsp:cNvSpPr/>
      </dsp:nvSpPr>
      <dsp:spPr>
        <a:xfrm>
          <a:off x="347648" y="1695636"/>
          <a:ext cx="632087" cy="632087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8D30FB-F19D-4751-A3B1-92BAAE88DFC8}">
      <dsp:nvSpPr>
        <dsp:cNvPr id="0" name=""/>
        <dsp:cNvSpPr/>
      </dsp:nvSpPr>
      <dsp:spPr>
        <a:xfrm>
          <a:off x="1327384" y="1437054"/>
          <a:ext cx="8833043" cy="114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29" tIns="121629" rIns="121629" bIns="121629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200" kern="1200" dirty="0"/>
            <a:t>Why we chose to become SSVP volunteers.</a:t>
          </a:r>
          <a:endParaRPr lang="en-US" sz="3200" kern="1200" dirty="0"/>
        </a:p>
      </dsp:txBody>
      <dsp:txXfrm>
        <a:off x="1327384" y="1437054"/>
        <a:ext cx="8833043" cy="1149250"/>
      </dsp:txXfrm>
    </dsp:sp>
    <dsp:sp modelId="{EE6DCDC1-9846-4C99-B666-E4F34F6127AA}">
      <dsp:nvSpPr>
        <dsp:cNvPr id="0" name=""/>
        <dsp:cNvSpPr/>
      </dsp:nvSpPr>
      <dsp:spPr>
        <a:xfrm>
          <a:off x="0" y="2873618"/>
          <a:ext cx="10160428" cy="11492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F0C836-A941-43F5-B3E5-025A4459F731}">
      <dsp:nvSpPr>
        <dsp:cNvPr id="0" name=""/>
        <dsp:cNvSpPr/>
      </dsp:nvSpPr>
      <dsp:spPr>
        <a:xfrm>
          <a:off x="347648" y="3132199"/>
          <a:ext cx="632087" cy="6320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25000" b="-25000"/>
          </a:stretch>
        </a:blip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AFAAA8-D81E-4312-8518-EE1149770CAB}">
      <dsp:nvSpPr>
        <dsp:cNvPr id="0" name=""/>
        <dsp:cNvSpPr/>
      </dsp:nvSpPr>
      <dsp:spPr>
        <a:xfrm>
          <a:off x="1327384" y="2873618"/>
          <a:ext cx="8833043" cy="114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29" tIns="121629" rIns="121629" bIns="121629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200" kern="1200" dirty="0"/>
            <a:t>How being a SSVP member has impacted our lives.</a:t>
          </a:r>
          <a:endParaRPr lang="en-US" sz="3200" kern="1200" dirty="0"/>
        </a:p>
      </dsp:txBody>
      <dsp:txXfrm>
        <a:off x="1327384" y="2873618"/>
        <a:ext cx="8833043" cy="1149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4DC51-9427-45AE-9612-305F42A5C49B}">
      <dsp:nvSpPr>
        <dsp:cNvPr id="0" name=""/>
        <dsp:cNvSpPr/>
      </dsp:nvSpPr>
      <dsp:spPr>
        <a:xfrm>
          <a:off x="538567" y="1694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/>
            <a:t>President</a:t>
          </a:r>
          <a:endParaRPr lang="en-US" sz="2000" b="1" kern="1200"/>
        </a:p>
      </dsp:txBody>
      <dsp:txXfrm>
        <a:off x="538567" y="1694"/>
        <a:ext cx="2009985" cy="1205991"/>
      </dsp:txXfrm>
    </dsp:sp>
    <dsp:sp modelId="{42AC5767-8B61-4AD3-82E8-F4E506E2B9BE}">
      <dsp:nvSpPr>
        <dsp:cNvPr id="0" name=""/>
        <dsp:cNvSpPr/>
      </dsp:nvSpPr>
      <dsp:spPr>
        <a:xfrm>
          <a:off x="2749551" y="1694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/>
            <a:t>Vice President</a:t>
          </a:r>
          <a:endParaRPr lang="en-US" sz="2000" b="1" kern="1200"/>
        </a:p>
      </dsp:txBody>
      <dsp:txXfrm>
        <a:off x="2749551" y="1694"/>
        <a:ext cx="2009985" cy="1205991"/>
      </dsp:txXfrm>
    </dsp:sp>
    <dsp:sp modelId="{74714A19-417B-4576-A0AE-803560FC8F10}">
      <dsp:nvSpPr>
        <dsp:cNvPr id="0" name=""/>
        <dsp:cNvSpPr/>
      </dsp:nvSpPr>
      <dsp:spPr>
        <a:xfrm>
          <a:off x="4960535" y="1694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/>
            <a:t>Secretary</a:t>
          </a:r>
          <a:endParaRPr lang="en-US" sz="2000" b="1" kern="1200"/>
        </a:p>
      </dsp:txBody>
      <dsp:txXfrm>
        <a:off x="4960535" y="1694"/>
        <a:ext cx="2009985" cy="1205991"/>
      </dsp:txXfrm>
    </dsp:sp>
    <dsp:sp modelId="{DC74E92E-951B-4C40-AC79-369F5EA23692}">
      <dsp:nvSpPr>
        <dsp:cNvPr id="0" name=""/>
        <dsp:cNvSpPr/>
      </dsp:nvSpPr>
      <dsp:spPr>
        <a:xfrm>
          <a:off x="542124" y="1382916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Treasurer</a:t>
          </a:r>
          <a:endParaRPr lang="en-US" sz="2000" b="1" kern="1200" dirty="0"/>
        </a:p>
      </dsp:txBody>
      <dsp:txXfrm>
        <a:off x="542124" y="1382916"/>
        <a:ext cx="2009985" cy="1205991"/>
      </dsp:txXfrm>
    </dsp:sp>
    <dsp:sp modelId="{EBE44F53-0561-4A51-B65C-DC1460E1AD86}">
      <dsp:nvSpPr>
        <dsp:cNvPr id="0" name=""/>
        <dsp:cNvSpPr/>
      </dsp:nvSpPr>
      <dsp:spPr>
        <a:xfrm>
          <a:off x="2757892" y="1382924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/>
            <a:t>Spiritual Advisor</a:t>
          </a:r>
          <a:endParaRPr lang="en-US" sz="2000" b="1" kern="1200"/>
        </a:p>
      </dsp:txBody>
      <dsp:txXfrm>
        <a:off x="2757892" y="1382924"/>
        <a:ext cx="2009985" cy="1205991"/>
      </dsp:txXfrm>
    </dsp:sp>
    <dsp:sp modelId="{0B1CE857-FC68-47E9-A4FC-DE0852AA84BC}">
      <dsp:nvSpPr>
        <dsp:cNvPr id="0" name=""/>
        <dsp:cNvSpPr/>
      </dsp:nvSpPr>
      <dsp:spPr>
        <a:xfrm>
          <a:off x="4968877" y="1382924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Coordinators as deemed needed by the Conference</a:t>
          </a:r>
        </a:p>
      </dsp:txBody>
      <dsp:txXfrm>
        <a:off x="4968877" y="1382924"/>
        <a:ext cx="2009985" cy="1205991"/>
      </dsp:txXfrm>
    </dsp:sp>
    <dsp:sp modelId="{218D2A1D-FF61-44B2-9776-7A56492648A8}">
      <dsp:nvSpPr>
        <dsp:cNvPr id="0" name=""/>
        <dsp:cNvSpPr/>
      </dsp:nvSpPr>
      <dsp:spPr>
        <a:xfrm>
          <a:off x="526446" y="2780692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Social Justice Representative</a:t>
          </a:r>
        </a:p>
      </dsp:txBody>
      <dsp:txXfrm>
        <a:off x="526446" y="2780692"/>
        <a:ext cx="2009985" cy="1205991"/>
      </dsp:txXfrm>
    </dsp:sp>
    <dsp:sp modelId="{814A7760-BD25-438F-AD74-85B01E3E0913}">
      <dsp:nvSpPr>
        <dsp:cNvPr id="0" name=""/>
        <dsp:cNvSpPr/>
      </dsp:nvSpPr>
      <dsp:spPr>
        <a:xfrm>
          <a:off x="2752224" y="2817366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Youth Representative</a:t>
          </a:r>
        </a:p>
      </dsp:txBody>
      <dsp:txXfrm>
        <a:off x="2752224" y="2817366"/>
        <a:ext cx="2009985" cy="1205991"/>
      </dsp:txXfrm>
    </dsp:sp>
    <dsp:sp modelId="{B9185D7E-84F2-4407-AFF0-4D62A1C3236E}">
      <dsp:nvSpPr>
        <dsp:cNvPr id="0" name=""/>
        <dsp:cNvSpPr/>
      </dsp:nvSpPr>
      <dsp:spPr>
        <a:xfrm>
          <a:off x="4978967" y="2817368"/>
          <a:ext cx="2009985" cy="1205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Restorative Justice Representative</a:t>
          </a:r>
        </a:p>
      </dsp:txBody>
      <dsp:txXfrm>
        <a:off x="4978967" y="2817368"/>
        <a:ext cx="2009985" cy="12059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16BF0-DF64-4087-9207-37FF2B6C47DB}" type="datetimeFigureOut">
              <a:rPr lang="en-CA" smtClean="0"/>
              <a:t>2025-11-06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67BA9-A206-49F3-8CD9-6045500605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7682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67BA9-A206-49F3-8CD9-60455006057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095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pPr algn="just"/>
            <a:r>
              <a:rPr lang="en-CA" b="1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Stores – always looking for volunteers.</a:t>
            </a:r>
          </a:p>
          <a:p>
            <a:pPr algn="just"/>
            <a:endParaRPr lang="en-CA" b="1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algn="just"/>
            <a:r>
              <a:rPr lang="en-CA" b="1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Logo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The fish is the symbol of Christianity and, in this case, represents the Society of Saint Vincent de Paul.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The eye of the fish is the vigilant eye of God seeking to help the poor in our midst.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The crossing at the tail or the tie-knot represents unity and oneness among members and also the union with the poor.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The circle bounding the logo signifies the global or worldwide stature of the SSVP, an international Society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The phrase </a:t>
            </a:r>
            <a:r>
              <a:rPr lang="en-CA" b="0" i="1" dirty="0" err="1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serviens</a:t>
            </a:r>
            <a:r>
              <a:rPr lang="en-CA" b="0" i="1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 in </a:t>
            </a:r>
            <a:r>
              <a:rPr lang="en-CA" b="0" i="1" dirty="0" err="1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spe</a:t>
            </a: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 means </a:t>
            </a:r>
            <a:r>
              <a:rPr lang="en-CA" b="0" i="1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to serve in hope</a:t>
            </a:r>
            <a:r>
              <a:rPr lang="en-CA" b="0" i="0" dirty="0">
                <a:solidFill>
                  <a:srgbClr val="003399"/>
                </a:solidFill>
                <a:effectLst/>
                <a:latin typeface="Verdana" panose="020B0604030504040204" pitchFamily="34" charset="0"/>
              </a:rPr>
              <a:t>, the hope that comes from Our Lord Jesus Christ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67BA9-A206-49F3-8CD9-60455006057F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2182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67BA9-A206-49F3-8CD9-60455006057F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1566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67BA9-A206-49F3-8CD9-60455006057F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6068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077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8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02AB-6034-4B88-BC5A-7C17CB0EF809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65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B70D-CD01-44DA-83B3-8FEB3383D307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94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90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0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38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8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D0D6-7A82-473E-879B-C6ECD6CCCFEC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94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5E03-BC17-41A7-854C-DFAB672737DC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53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3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23416DF-B283-4D9F-A625-146552CA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73" name="Oval 5">
            <a:extLst>
              <a:ext uri="{FF2B5EF4-FFF2-40B4-BE49-F238E27FC236}">
                <a16:creationId xmlns:a16="http://schemas.microsoft.com/office/drawing/2014/main" id="{73834904-4D9B-41F7-8DA6-0709FD9F7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00D1207-ECAF-48E9-8834-2CE4D219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1D2E3C52-528A-4049-BCAA-5460756BC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FC90A3-8F04-4E3C-80C8-5CC09B7DF35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4606654"/>
            <a:ext cx="8386832" cy="20636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spc="200" dirty="0">
                <a:solidFill>
                  <a:srgbClr val="FFFFFF"/>
                </a:solidFill>
              </a:rPr>
              <a:t>Society of Saint Vincent de Paul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381E7-2582-4AE2-959E-F935312A186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527986" y="4959350"/>
            <a:ext cx="3664014" cy="14636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FFFFFF"/>
                </a:solidFill>
              </a:rPr>
              <a:t>Orientation Session</a:t>
            </a:r>
          </a:p>
        </p:txBody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CD5B542C-8183-4445-AF4D-B23AAE32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4ED9B5A-5577-4CA5-97AA-0E5E2EA97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60141" y="822682"/>
            <a:ext cx="0" cy="29260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SVP Logo">
            <a:extLst>
              <a:ext uri="{FF2B5EF4-FFF2-40B4-BE49-F238E27FC236}">
                <a16:creationId xmlns:a16="http://schemas.microsoft.com/office/drawing/2014/main" id="{765A2284-7D51-467C-82FE-3C9E57F48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3926" y="484632"/>
            <a:ext cx="3169919" cy="360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724283B-587C-4A0E-A50E-B8914975B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26E6DCA-0768-4EE5-871A-5E7F32DC1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727" y="56548"/>
            <a:ext cx="4307522" cy="4468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9660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DAC05-B0AD-453D-9E8F-C74926C6B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" y="496755"/>
            <a:ext cx="11810198" cy="1649679"/>
          </a:xfrm>
        </p:spPr>
        <p:txBody>
          <a:bodyPr>
            <a:normAutofit/>
          </a:bodyPr>
          <a:lstStyle/>
          <a:p>
            <a:pPr algn="ctr"/>
            <a:r>
              <a:rPr lang="en-CA" dirty="0">
                <a:solidFill>
                  <a:srgbClr val="0070C0"/>
                </a:solidFill>
              </a:rPr>
              <a:t>A short History of the Society of </a:t>
            </a:r>
            <a:br>
              <a:rPr lang="en-CA" dirty="0">
                <a:solidFill>
                  <a:srgbClr val="0070C0"/>
                </a:solidFill>
              </a:rPr>
            </a:br>
            <a:r>
              <a:rPr lang="en-CA" dirty="0" err="1">
                <a:solidFill>
                  <a:srgbClr val="0070C0"/>
                </a:solidFill>
              </a:rPr>
              <a:t>st.</a:t>
            </a:r>
            <a:r>
              <a:rPr lang="en-CA" dirty="0">
                <a:solidFill>
                  <a:srgbClr val="0070C0"/>
                </a:solidFill>
              </a:rPr>
              <a:t> Vincent de </a:t>
            </a:r>
            <a:r>
              <a:rPr lang="en-CA" dirty="0" err="1">
                <a:solidFill>
                  <a:srgbClr val="0070C0"/>
                </a:solidFill>
              </a:rPr>
              <a:t>paul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F7CEE-A00D-4267-868B-D7DEDBC2E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622884"/>
            <a:ext cx="9720073" cy="668956"/>
          </a:xfrm>
        </p:spPr>
        <p:txBody>
          <a:bodyPr>
            <a:normAutofit lnSpcReduction="10000"/>
          </a:bodyPr>
          <a:lstStyle/>
          <a:p>
            <a:r>
              <a:rPr lang="en-CA" sz="4400" dirty="0">
                <a:solidFill>
                  <a:srgbClr val="0070C0"/>
                </a:solidFill>
              </a:rPr>
              <a:t>Mission Statement:</a:t>
            </a:r>
          </a:p>
          <a:p>
            <a:endParaRPr lang="en-CA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4ADEB-C3B9-4AA8-B756-A0D285F793A7}"/>
              </a:ext>
            </a:extLst>
          </p:cNvPr>
          <p:cNvSpPr txBox="1"/>
          <p:nvPr/>
        </p:nvSpPr>
        <p:spPr>
          <a:xfrm>
            <a:off x="582930" y="3632038"/>
            <a:ext cx="113141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50000"/>
                  </a:schemeClr>
                </a:solidFill>
              </a:rPr>
              <a:t>To 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live the</a:t>
            </a:r>
            <a:r>
              <a:rPr lang="en-US" sz="44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 gospel 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message by serving </a:t>
            </a:r>
            <a:r>
              <a:rPr lang="en-US" sz="44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Christ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 in the poor with </a:t>
            </a:r>
            <a:r>
              <a:rPr lang="en-US" sz="4400" b="0" i="0" dirty="0">
                <a:solidFill>
                  <a:srgbClr val="FF0000"/>
                </a:solidFill>
                <a:effectLst/>
              </a:rPr>
              <a:t>LOVE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, </a:t>
            </a:r>
            <a:r>
              <a:rPr lang="en-US" sz="4400" b="0" i="0" dirty="0">
                <a:solidFill>
                  <a:srgbClr val="FF0000"/>
                </a:solidFill>
                <a:effectLst/>
              </a:rPr>
              <a:t>RESPECT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, </a:t>
            </a:r>
            <a:r>
              <a:rPr lang="en-US" sz="4400" b="0" i="0" dirty="0">
                <a:solidFill>
                  <a:srgbClr val="FF0000"/>
                </a:solidFill>
                <a:effectLst/>
              </a:rPr>
              <a:t>JUSTICE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 and </a:t>
            </a:r>
            <a:r>
              <a:rPr lang="en-US" sz="4400" b="0" i="0" dirty="0">
                <a:solidFill>
                  <a:srgbClr val="FF0000"/>
                </a:solidFill>
                <a:effectLst/>
              </a:rPr>
              <a:t>JOY</a:t>
            </a:r>
            <a:r>
              <a:rPr lang="en-US" sz="4400" b="0" i="0" dirty="0">
                <a:solidFill>
                  <a:schemeClr val="accent1">
                    <a:lumMod val="50000"/>
                  </a:schemeClr>
                </a:solidFill>
                <a:effectLst/>
              </a:rPr>
              <a:t>.</a:t>
            </a:r>
            <a:endParaRPr lang="en-CA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338" name="Picture 2" descr="SSVP Logo">
            <a:extLst>
              <a:ext uri="{FF2B5EF4-FFF2-40B4-BE49-F238E27FC236}">
                <a16:creationId xmlns:a16="http://schemas.microsoft.com/office/drawing/2014/main" id="{5862ED45-86C4-4565-A823-A32D181BC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961" y="353196"/>
            <a:ext cx="1343660" cy="152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SVP Logo">
            <a:extLst>
              <a:ext uri="{FF2B5EF4-FFF2-40B4-BE49-F238E27FC236}">
                <a16:creationId xmlns:a16="http://schemas.microsoft.com/office/drawing/2014/main" id="{741FB454-6369-45CA-B1D1-F64958AD9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" y="353196"/>
            <a:ext cx="1343660" cy="152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0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2D2F496-A641-48D3-8A24-801607EB553A}"/>
              </a:ext>
            </a:extLst>
          </p:cNvPr>
          <p:cNvSpPr txBox="1"/>
          <p:nvPr/>
        </p:nvSpPr>
        <p:spPr>
          <a:xfrm>
            <a:off x="3711153" y="1002586"/>
            <a:ext cx="84353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/>
              <a:t>The Society began in France in 1833 founded by a 20-year-old legal student named Frederic Ozanam. </a:t>
            </a:r>
          </a:p>
          <a:p>
            <a:endParaRPr lang="en-CA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B7648C-E4CE-4FE2-9A3C-F71AEB9BE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4" y="265609"/>
            <a:ext cx="3732107" cy="2799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7th. February – Feastday of Blessed Sister Rosalie Rendu | SSVP Global">
            <a:extLst>
              <a:ext uri="{FF2B5EF4-FFF2-40B4-BE49-F238E27FC236}">
                <a16:creationId xmlns:a16="http://schemas.microsoft.com/office/drawing/2014/main" id="{9D2C4E78-071D-4191-93AB-CCD18022B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698" y="2939560"/>
            <a:ext cx="3148640" cy="36826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BAFD93-E0EA-438E-9B80-142E8F4860D3}"/>
              </a:ext>
            </a:extLst>
          </p:cNvPr>
          <p:cNvSpPr txBox="1"/>
          <p:nvPr/>
        </p:nvSpPr>
        <p:spPr>
          <a:xfrm>
            <a:off x="652969" y="4163522"/>
            <a:ext cx="65187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 dirty="0"/>
              <a:t>His small student group was coached for two years by Sister Rosalie </a:t>
            </a:r>
            <a:r>
              <a:rPr lang="en-CA" sz="3200" dirty="0" err="1"/>
              <a:t>Rendu</a:t>
            </a:r>
            <a:r>
              <a:rPr lang="en-CA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399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906C7-30CA-477B-AB5A-9DEA3001A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873" y="572703"/>
            <a:ext cx="4587805" cy="2449629"/>
          </a:xfrm>
        </p:spPr>
        <p:txBody>
          <a:bodyPr>
            <a:normAutofit lnSpcReduction="10000"/>
          </a:bodyPr>
          <a:lstStyle/>
          <a:p>
            <a:r>
              <a:rPr lang="en-CA" sz="2400" dirty="0"/>
              <a:t>In Canada, the Saint Vincent de Paul society first began in Quebec 176 years ago. </a:t>
            </a:r>
          </a:p>
          <a:p>
            <a:r>
              <a:rPr lang="en-CA" sz="2400" dirty="0"/>
              <a:t>20 years later the first Hamilton conference was started at St. Mary’s followed by St. Patrick’s Parish.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5CFAB1-1547-4E2D-B6EB-BA4736CBE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17" y="3429000"/>
            <a:ext cx="6233161" cy="30807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132529-A8DE-48E9-851C-A3021FBDB96C}"/>
              </a:ext>
            </a:extLst>
          </p:cNvPr>
          <p:cNvSpPr txBox="1"/>
          <p:nvPr/>
        </p:nvSpPr>
        <p:spPr>
          <a:xfrm>
            <a:off x="7401308" y="3711676"/>
            <a:ext cx="449382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/>
              <a:t>It is now coast to coast from Newfoundland to British Columbia. Canada now has close to 800 conferences. </a:t>
            </a:r>
          </a:p>
          <a:p>
            <a:endParaRPr lang="en-CA" sz="2400" dirty="0"/>
          </a:p>
          <a:p>
            <a:r>
              <a:rPr lang="en-CA" sz="2400" dirty="0"/>
              <a:t>It is also established in 153 countries with 800,000 members. 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D98AD48D-4AE3-4E67-9A96-676755C8F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786" y="71436"/>
            <a:ext cx="2265045" cy="3020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amilton church St. Patrick Parish">
            <a:extLst>
              <a:ext uri="{FF2B5EF4-FFF2-40B4-BE49-F238E27FC236}">
                <a16:creationId xmlns:a16="http://schemas.microsoft.com/office/drawing/2014/main" id="{C4164735-2DAB-4C71-9289-609F536E1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8" r="24400"/>
          <a:stretch/>
        </p:blipFill>
        <p:spPr bwMode="auto">
          <a:xfrm>
            <a:off x="9013087" y="71436"/>
            <a:ext cx="2172916" cy="3020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4E1253-DCDE-4C53-85E1-98E6B5304807}"/>
              </a:ext>
            </a:extLst>
          </p:cNvPr>
          <p:cNvSpPr txBox="1"/>
          <p:nvPr/>
        </p:nvSpPr>
        <p:spPr>
          <a:xfrm>
            <a:off x="6467245" y="2906830"/>
            <a:ext cx="186812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St. Mary’s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D763CA-495A-494C-8569-FF0E21D11045}"/>
              </a:ext>
            </a:extLst>
          </p:cNvPr>
          <p:cNvSpPr txBox="1"/>
          <p:nvPr/>
        </p:nvSpPr>
        <p:spPr>
          <a:xfrm>
            <a:off x="9165481" y="2880465"/>
            <a:ext cx="186812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St. Patrick’s</a:t>
            </a:r>
          </a:p>
        </p:txBody>
      </p:sp>
    </p:spTree>
    <p:extLst>
      <p:ext uri="{BB962C8B-B14F-4D97-AF65-F5344CB8AC3E}">
        <p14:creationId xmlns:p14="http://schemas.microsoft.com/office/powerpoint/2010/main" val="3297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FFCCB-F93E-4266-B0EB-53E72A16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430" y="740163"/>
            <a:ext cx="8199271" cy="1499616"/>
          </a:xfrm>
        </p:spPr>
        <p:txBody>
          <a:bodyPr>
            <a:normAutofit/>
          </a:bodyPr>
          <a:lstStyle/>
          <a:p>
            <a:r>
              <a:rPr lang="en-CA" sz="5400" dirty="0">
                <a:solidFill>
                  <a:srgbClr val="0070C0"/>
                </a:solidFill>
              </a:rPr>
              <a:t>What we advocate for: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91BDD-D5E7-4656-80C6-C5ECAA5A7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067" y="2485813"/>
            <a:ext cx="9720073" cy="543827"/>
          </a:xfrm>
        </p:spPr>
        <p:txBody>
          <a:bodyPr/>
          <a:lstStyle/>
          <a:p>
            <a:pPr marL="0" indent="0">
              <a:buNone/>
            </a:pPr>
            <a:r>
              <a:rPr lang="en-CA" sz="3200" dirty="0"/>
              <a:t>-Change in government policies to achieve better conditions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B4BCB5-01F7-4766-8B3E-895BB5C6DD7A}"/>
              </a:ext>
            </a:extLst>
          </p:cNvPr>
          <p:cNvSpPr txBox="1"/>
          <p:nvPr/>
        </p:nvSpPr>
        <p:spPr>
          <a:xfrm>
            <a:off x="2396690" y="3010884"/>
            <a:ext cx="8799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CA" sz="3200" dirty="0"/>
              <a:t>-Enrollment in the Canada Learning Bond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E34775-B308-48F5-9CA0-46F5F3235C6D}"/>
              </a:ext>
            </a:extLst>
          </p:cNvPr>
          <p:cNvSpPr txBox="1"/>
          <p:nvPr/>
        </p:nvSpPr>
        <p:spPr>
          <a:xfrm>
            <a:off x="2396690" y="3595659"/>
            <a:ext cx="66558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CA" sz="3200" dirty="0"/>
              <a:t>-Use of free dental clinics for children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5A081E-AFAA-4E34-BC11-C4182E158E93}"/>
              </a:ext>
            </a:extLst>
          </p:cNvPr>
          <p:cNvSpPr txBox="1"/>
          <p:nvPr/>
        </p:nvSpPr>
        <p:spPr>
          <a:xfrm>
            <a:off x="2396690" y="4161678"/>
            <a:ext cx="66558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CA" sz="3200" dirty="0"/>
              <a:t>-Registering for free municipal passes</a:t>
            </a:r>
          </a:p>
        </p:txBody>
      </p:sp>
      <p:pic>
        <p:nvPicPr>
          <p:cNvPr id="19458" name="Picture 2" descr="advocacy - NMAC">
            <a:extLst>
              <a:ext uri="{FF2B5EF4-FFF2-40B4-BE49-F238E27FC236}">
                <a16:creationId xmlns:a16="http://schemas.microsoft.com/office/drawing/2014/main" id="{8F8D12B6-4C3F-42B3-B529-902F834BC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8" y="1226631"/>
            <a:ext cx="3400425" cy="486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F1B582-FCA6-4B15-8E89-F5EFBF6AE55B}"/>
              </a:ext>
            </a:extLst>
          </p:cNvPr>
          <p:cNvSpPr txBox="1"/>
          <p:nvPr/>
        </p:nvSpPr>
        <p:spPr>
          <a:xfrm>
            <a:off x="2396690" y="4738026"/>
            <a:ext cx="753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/>
              <a:t>-Three-year housing initiative</a:t>
            </a:r>
          </a:p>
        </p:txBody>
      </p:sp>
    </p:spTree>
    <p:extLst>
      <p:ext uri="{BB962C8B-B14F-4D97-AF65-F5344CB8AC3E}">
        <p14:creationId xmlns:p14="http://schemas.microsoft.com/office/powerpoint/2010/main" val="103156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/>
      <p:bldP spid="11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A04D3-EAF3-4E14-9870-B003ADB2A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dirty="0">
                <a:solidFill>
                  <a:srgbClr val="0070C0"/>
                </a:solidFill>
              </a:rPr>
              <a:t>Twinning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39CE8-D436-486B-BF6F-C6733A020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14" y="2286000"/>
            <a:ext cx="4908885" cy="4095550"/>
          </a:xfrm>
        </p:spPr>
        <p:txBody>
          <a:bodyPr>
            <a:normAutofit/>
          </a:bodyPr>
          <a:lstStyle/>
          <a:p>
            <a:r>
              <a:rPr lang="en-CA" sz="2800" dirty="0"/>
              <a:t>We also have a North-South twinning programming where a Canadian Conference can communicate with a Conference in a less fortunate country on a continuing basis and offer financial support.</a:t>
            </a:r>
          </a:p>
        </p:txBody>
      </p:sp>
      <p:pic>
        <p:nvPicPr>
          <p:cNvPr id="7" name="Picture 6" descr="A picture containing person, table, outdoor&#10;&#10;Description automatically generated">
            <a:extLst>
              <a:ext uri="{FF2B5EF4-FFF2-40B4-BE49-F238E27FC236}">
                <a16:creationId xmlns:a16="http://schemas.microsoft.com/office/drawing/2014/main" id="{50FF9AF9-BE43-4A83-BAB2-2825A24A0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830" y="288757"/>
            <a:ext cx="2976067" cy="3965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icture containing person, ceiling, indoor, people&#10;&#10;Description automatically generated">
            <a:extLst>
              <a:ext uri="{FF2B5EF4-FFF2-40B4-BE49-F238E27FC236}">
                <a16:creationId xmlns:a16="http://schemas.microsoft.com/office/drawing/2014/main" id="{D5C23A8F-085E-4F91-898B-FBE84B3E1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92" y="1039047"/>
            <a:ext cx="3195828" cy="426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group of people standing around a table with food on it&#10;&#10;Description automatically generated with low confidence">
            <a:extLst>
              <a:ext uri="{FF2B5EF4-FFF2-40B4-BE49-F238E27FC236}">
                <a16:creationId xmlns:a16="http://schemas.microsoft.com/office/drawing/2014/main" id="{BFC9BF59-A651-40A0-AFA1-DF391D5D17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r="14795" b="1"/>
          <a:stretch/>
        </p:blipFill>
        <p:spPr>
          <a:xfrm>
            <a:off x="6959065" y="2968324"/>
            <a:ext cx="2655943" cy="3799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198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D6458-2A1E-457D-9FB7-8FA0C2C9B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dirty="0">
                <a:solidFill>
                  <a:srgbClr val="0070C0"/>
                </a:solidFill>
              </a:rPr>
              <a:t>How are we different?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16F27-4228-4095-AA93-595E9E908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07" y="1921902"/>
            <a:ext cx="6525931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600" dirty="0"/>
              <a:t>-One-to-one contact and home visits</a:t>
            </a:r>
          </a:p>
        </p:txBody>
      </p:sp>
      <p:pic>
        <p:nvPicPr>
          <p:cNvPr id="27650" name="Picture 2" descr="Tips for Hosting a Bible Study – St. Paul Center">
            <a:extLst>
              <a:ext uri="{FF2B5EF4-FFF2-40B4-BE49-F238E27FC236}">
                <a16:creationId xmlns:a16="http://schemas.microsoft.com/office/drawing/2014/main" id="{73BC2F5A-DFF1-4A2A-8FD0-390D7846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5698">
            <a:off x="1652786" y="3863072"/>
            <a:ext cx="4327518" cy="2809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FC357B-27DD-4FB5-9B42-E95446241A34}"/>
              </a:ext>
            </a:extLst>
          </p:cNvPr>
          <p:cNvSpPr txBox="1"/>
          <p:nvPr/>
        </p:nvSpPr>
        <p:spPr>
          <a:xfrm>
            <a:off x="226549" y="3149174"/>
            <a:ext cx="6131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CA" sz="3600" dirty="0"/>
              <a:t>-Foster spiritual growth</a:t>
            </a:r>
          </a:p>
        </p:txBody>
      </p:sp>
      <p:pic>
        <p:nvPicPr>
          <p:cNvPr id="1026" name="Picture 2" descr="Indoor visits to long-term care homes stymied by rules and enforcement -  intheHammer - Quickbite News: Hamilton's latest local breaking news">
            <a:extLst>
              <a:ext uri="{FF2B5EF4-FFF2-40B4-BE49-F238E27FC236}">
                <a16:creationId xmlns:a16="http://schemas.microsoft.com/office/drawing/2014/main" id="{24201B62-A197-4FFF-AFF1-6D006DD52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7650">
            <a:off x="6325132" y="1915894"/>
            <a:ext cx="5534025" cy="3112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3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C0648FB-4388-443C-8D4E-4A9FF033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8D762E-DA8D-419A-BA44-68B93D3D9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E69138-A00F-4581-A069-3EF628266645}"/>
              </a:ext>
            </a:extLst>
          </p:cNvPr>
          <p:cNvSpPr txBox="1"/>
          <p:nvPr/>
        </p:nvSpPr>
        <p:spPr>
          <a:xfrm>
            <a:off x="1286933" y="977048"/>
            <a:ext cx="9618133" cy="29609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SSVP Hamilton: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7200" cap="all" spc="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John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F95953-8E19-4C01-997F-0E959B52B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552199" y="523445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SSVP Logo">
            <a:extLst>
              <a:ext uri="{FF2B5EF4-FFF2-40B4-BE49-F238E27FC236}">
                <a16:creationId xmlns:a16="http://schemas.microsoft.com/office/drawing/2014/main" id="{763B6FC8-5BC5-48EA-8FC8-380E37C56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0870" y="4731283"/>
            <a:ext cx="1690257" cy="19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30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A1718-11C2-42AB-B0D4-80D177077436}"/>
              </a:ext>
            </a:extLst>
          </p:cNvPr>
          <p:cNvSpPr txBox="1"/>
          <p:nvPr/>
        </p:nvSpPr>
        <p:spPr>
          <a:xfrm>
            <a:off x="722601" y="440277"/>
            <a:ext cx="11022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>
                <a:solidFill>
                  <a:srgbClr val="0070C0"/>
                </a:solidFill>
                <a:latin typeface="+mj-lt"/>
              </a:rPr>
              <a:t>SSVP Highlights and web site</a:t>
            </a:r>
          </a:p>
        </p:txBody>
      </p:sp>
      <p:pic>
        <p:nvPicPr>
          <p:cNvPr id="4" name="Picture 2" descr="House Calls and a Higher Purpose: MED's Home Care Program teaches how to  care for the elderly | School of Medicine">
            <a:extLst>
              <a:ext uri="{FF2B5EF4-FFF2-40B4-BE49-F238E27FC236}">
                <a16:creationId xmlns:a16="http://schemas.microsoft.com/office/drawing/2014/main" id="{EAD5E0B2-97F2-4BEF-B8D0-87023E54B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57" y="1884001"/>
            <a:ext cx="4016404" cy="268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SVP Logo">
            <a:extLst>
              <a:ext uri="{FF2B5EF4-FFF2-40B4-BE49-F238E27FC236}">
                <a16:creationId xmlns:a16="http://schemas.microsoft.com/office/drawing/2014/main" id="{BE42E5C7-A497-40AF-BBA9-C492AAF3F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9778" y="1876042"/>
            <a:ext cx="2372442" cy="269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4889FD-098D-4012-97E3-50408B28B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55" y="1809854"/>
            <a:ext cx="3770243" cy="2827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FA0689-775E-4FBC-9D02-4D75BE48F663}"/>
              </a:ext>
            </a:extLst>
          </p:cNvPr>
          <p:cNvSpPr txBox="1"/>
          <p:nvPr/>
        </p:nvSpPr>
        <p:spPr>
          <a:xfrm>
            <a:off x="1157121" y="5048147"/>
            <a:ext cx="2329484" cy="64633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dirty="0"/>
              <a:t>Home Visits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E6E15-AC20-41C5-B700-C3F5E20E568D}"/>
              </a:ext>
            </a:extLst>
          </p:cNvPr>
          <p:cNvSpPr txBox="1"/>
          <p:nvPr/>
        </p:nvSpPr>
        <p:spPr>
          <a:xfrm>
            <a:off x="5492247" y="5048146"/>
            <a:ext cx="1453666" cy="7078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4000" dirty="0"/>
              <a:t>Logo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ADEE9-D4CA-4DD3-8E0F-1C04F11C86E5}"/>
              </a:ext>
            </a:extLst>
          </p:cNvPr>
          <p:cNvSpPr txBox="1"/>
          <p:nvPr/>
        </p:nvSpPr>
        <p:spPr>
          <a:xfrm>
            <a:off x="8951555" y="5048146"/>
            <a:ext cx="1714500" cy="64633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highlight>
                  <a:srgbClr val="FFFF00"/>
                </a:highlight>
              </a:rPr>
              <a:t>Stores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D7F6F-30E5-4670-9D50-90BB9B7D207A}"/>
              </a:ext>
            </a:extLst>
          </p:cNvPr>
          <p:cNvCxnSpPr/>
          <p:nvPr/>
        </p:nvCxnSpPr>
        <p:spPr>
          <a:xfrm>
            <a:off x="228600" y="247650"/>
            <a:ext cx="1164973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B10B4E-925E-428A-B30B-E64B26028765}"/>
              </a:ext>
            </a:extLst>
          </p:cNvPr>
          <p:cNvCxnSpPr/>
          <p:nvPr/>
        </p:nvCxnSpPr>
        <p:spPr>
          <a:xfrm>
            <a:off x="271130" y="6619875"/>
            <a:ext cx="1164973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57F1A1-4103-47D1-AF8E-571A96A09564}"/>
              </a:ext>
            </a:extLst>
          </p:cNvPr>
          <p:cNvCxnSpPr>
            <a:cxnSpLocks/>
          </p:cNvCxnSpPr>
          <p:nvPr/>
        </p:nvCxnSpPr>
        <p:spPr>
          <a:xfrm>
            <a:off x="226754" y="238124"/>
            <a:ext cx="44376" cy="63722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FCF48E-71E0-4751-AA7E-85C2EA8DA0D6}"/>
              </a:ext>
            </a:extLst>
          </p:cNvPr>
          <p:cNvCxnSpPr>
            <a:cxnSpLocks/>
          </p:cNvCxnSpPr>
          <p:nvPr/>
        </p:nvCxnSpPr>
        <p:spPr>
          <a:xfrm>
            <a:off x="11856151" y="238124"/>
            <a:ext cx="44376" cy="63722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1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8FFDA-2DD2-5525-DEE6-BE36E8DBA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5400" dirty="0">
                <a:solidFill>
                  <a:srgbClr val="0070C0"/>
                </a:solidFill>
                <a:latin typeface="+mj-lt"/>
              </a:rPr>
              <a:t>SSVP Highlights and web site</a:t>
            </a:r>
            <a:br>
              <a:rPr lang="en-CA" sz="5400" dirty="0">
                <a:solidFill>
                  <a:srgbClr val="0070C0"/>
                </a:solidFill>
                <a:latin typeface="+mj-lt"/>
              </a:rPr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3C090-8ECD-F73A-53D4-6B7ADF86A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400" dirty="0"/>
              <a:t>A walk through our web site…..</a:t>
            </a:r>
          </a:p>
          <a:p>
            <a:endParaRPr lang="en-CA" sz="4400" dirty="0"/>
          </a:p>
          <a:p>
            <a:r>
              <a:rPr lang="en-CA" sz="4400" dirty="0"/>
              <a:t>https://ssvphamiltonpc.org/</a:t>
            </a:r>
          </a:p>
        </p:txBody>
      </p:sp>
    </p:spTree>
    <p:extLst>
      <p:ext uri="{BB962C8B-B14F-4D97-AF65-F5344CB8AC3E}">
        <p14:creationId xmlns:p14="http://schemas.microsoft.com/office/powerpoint/2010/main" val="1938982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C0648FB-4388-443C-8D4E-4A9FF033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8D762E-DA8D-419A-BA44-68B93D3D9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E69138-A00F-4581-A069-3EF628266645}"/>
              </a:ext>
            </a:extLst>
          </p:cNvPr>
          <p:cNvSpPr txBox="1"/>
          <p:nvPr/>
        </p:nvSpPr>
        <p:spPr>
          <a:xfrm>
            <a:off x="1286933" y="977048"/>
            <a:ext cx="9618133" cy="29609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Roles within </a:t>
            </a:r>
            <a:r>
              <a:rPr lang="en-US" sz="7200" cap="all" spc="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ssvp</a:t>
            </a: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7200" cap="all" spc="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F95953-8E19-4C01-997F-0E959B52B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552199" y="523445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SSVP Logo">
            <a:extLst>
              <a:ext uri="{FF2B5EF4-FFF2-40B4-BE49-F238E27FC236}">
                <a16:creationId xmlns:a16="http://schemas.microsoft.com/office/drawing/2014/main" id="{6F488911-F97F-4BF6-BB7A-A58C5B772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0870" y="4731283"/>
            <a:ext cx="1690257" cy="19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64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6C2E57-6DEE-4E75-A16C-5B1AFDCE3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0" y="487016"/>
            <a:ext cx="4620375" cy="1510749"/>
          </a:xfrm>
        </p:spPr>
        <p:txBody>
          <a:bodyPr>
            <a:normAutofit/>
          </a:bodyPr>
          <a:lstStyle/>
          <a:p>
            <a:pPr algn="ctr"/>
            <a:r>
              <a:rPr lang="en-CA" sz="8000" dirty="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C63F4-29CE-43ED-9D6A-77C65A46D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896395" cy="5249334"/>
          </a:xfrm>
        </p:spPr>
        <p:txBody>
          <a:bodyPr anchor="ctr">
            <a:normAutofit/>
          </a:bodyPr>
          <a:lstStyle/>
          <a:p>
            <a:pPr marL="457200" indent="-457200">
              <a:buAutoNum type="arabicPeriod"/>
            </a:pPr>
            <a:r>
              <a:rPr lang="en-CA" sz="3200" dirty="0"/>
              <a:t>Welcome and Introductions</a:t>
            </a:r>
          </a:p>
          <a:p>
            <a:pPr marL="457200" indent="-457200">
              <a:buAutoNum type="arabicPeriod"/>
            </a:pPr>
            <a:r>
              <a:rPr lang="en-CA" sz="3200" dirty="0"/>
              <a:t>Spiritual Reflection</a:t>
            </a:r>
          </a:p>
          <a:p>
            <a:pPr marL="457200" indent="-457200">
              <a:buAutoNum type="arabicPeriod"/>
            </a:pPr>
            <a:r>
              <a:rPr lang="en-CA" sz="3200" dirty="0"/>
              <a:t>History of SSVP</a:t>
            </a:r>
          </a:p>
          <a:p>
            <a:pPr marL="457200" indent="-457200">
              <a:buAutoNum type="arabicPeriod"/>
            </a:pPr>
            <a:r>
              <a:rPr lang="en-CA" sz="3200" dirty="0"/>
              <a:t>Hamilton Structure</a:t>
            </a:r>
          </a:p>
          <a:p>
            <a:pPr marL="457200" indent="-457200">
              <a:buAutoNum type="arabicPeriod"/>
            </a:pPr>
            <a:r>
              <a:rPr lang="en-CA" sz="3200" dirty="0"/>
              <a:t>Roles within SSVP</a:t>
            </a:r>
          </a:p>
          <a:p>
            <a:pPr marL="457200" indent="-457200">
              <a:buAutoNum type="arabicPeriod"/>
            </a:pPr>
            <a:r>
              <a:rPr lang="en-CA" sz="3200" dirty="0"/>
              <a:t>Questions</a:t>
            </a:r>
          </a:p>
        </p:txBody>
      </p:sp>
      <p:pic>
        <p:nvPicPr>
          <p:cNvPr id="6146" name="Picture 2" descr="Free Agenda Clip Art with No Background - ClipartKey">
            <a:extLst>
              <a:ext uri="{FF2B5EF4-FFF2-40B4-BE49-F238E27FC236}">
                <a16:creationId xmlns:a16="http://schemas.microsoft.com/office/drawing/2014/main" id="{5F665D8F-D828-4179-B4EB-020A2744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4" y="2396743"/>
            <a:ext cx="3428366" cy="3656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187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EED4A-C486-491F-B51B-9D1864721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101" y="498875"/>
            <a:ext cx="10538430" cy="1484216"/>
          </a:xfrm>
        </p:spPr>
        <p:txBody>
          <a:bodyPr>
            <a:norm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Executive roles within </a:t>
            </a:r>
            <a:br>
              <a:rPr lang="en-CA" b="1" dirty="0">
                <a:solidFill>
                  <a:srgbClr val="0070C0"/>
                </a:solidFill>
              </a:rPr>
            </a:br>
            <a:r>
              <a:rPr lang="en-CA" b="1" dirty="0">
                <a:solidFill>
                  <a:srgbClr val="0070C0"/>
                </a:solidFill>
              </a:rPr>
              <a:t>the conference</a:t>
            </a:r>
          </a:p>
        </p:txBody>
      </p:sp>
      <p:pic>
        <p:nvPicPr>
          <p:cNvPr id="2050" name="Picture 2" descr="Teaming Clip Art - Royalty Free - GoGraph">
            <a:extLst>
              <a:ext uri="{FF2B5EF4-FFF2-40B4-BE49-F238E27FC236}">
                <a16:creationId xmlns:a16="http://schemas.microsoft.com/office/drawing/2014/main" id="{C7CEA3C1-3C98-44D9-BE84-66BB621F1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0"/>
          <a:stretch/>
        </p:blipFill>
        <p:spPr bwMode="auto">
          <a:xfrm>
            <a:off x="8115094" y="120139"/>
            <a:ext cx="2087530" cy="203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52" name="Content Placeholder 6">
            <a:extLst>
              <a:ext uri="{FF2B5EF4-FFF2-40B4-BE49-F238E27FC236}">
                <a16:creationId xmlns:a16="http://schemas.microsoft.com/office/drawing/2014/main" id="{6DDA0B37-22B9-4BA9-A0E3-B32F478EE2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280691"/>
              </p:ext>
            </p:extLst>
          </p:nvPr>
        </p:nvGraphicFramePr>
        <p:xfrm>
          <a:off x="2176653" y="2335765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2120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F704DC51-9427-45AE-9612-305F42A5C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>
                                            <p:graphicEl>
                                              <a:dgm id="{F704DC51-9427-45AE-9612-305F42A5C4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42AC5767-8B61-4AD3-82E8-F4E506E2B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>
                                            <p:graphicEl>
                                              <a:dgm id="{42AC5767-8B61-4AD3-82E8-F4E506E2B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74714A19-417B-4576-A0AE-803560FC8F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>
                                            <p:graphicEl>
                                              <a:dgm id="{74714A19-417B-4576-A0AE-803560FC8F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DC74E92E-951B-4C40-AC79-369F5EA23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>
                                            <p:graphicEl>
                                              <a:dgm id="{DC74E92E-951B-4C40-AC79-369F5EA236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EBE44F53-0561-4A51-B65C-DC1460E1AD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2">
                                            <p:graphicEl>
                                              <a:dgm id="{EBE44F53-0561-4A51-B65C-DC1460E1AD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0B1CE857-FC68-47E9-A4FC-DE0852AA84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2">
                                            <p:graphicEl>
                                              <a:dgm id="{0B1CE857-FC68-47E9-A4FC-DE0852AA84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218D2A1D-FF61-44B2-9776-7A564926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2">
                                            <p:graphicEl>
                                              <a:dgm id="{218D2A1D-FF61-44B2-9776-7A56492648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814A7760-BD25-438F-AD74-85B01E3E0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2">
                                            <p:graphicEl>
                                              <a:dgm id="{814A7760-BD25-438F-AD74-85B01E3E09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graphicEl>
                                              <a:dgm id="{B9185D7E-84F2-4407-AFF0-4D62A1C323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2">
                                            <p:graphicEl>
                                              <a:dgm id="{B9185D7E-84F2-4407-AFF0-4D62A1C323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52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liparts about questions clipart clipart kid">
            <a:extLst>
              <a:ext uri="{FF2B5EF4-FFF2-40B4-BE49-F238E27FC236}">
                <a16:creationId xmlns:a16="http://schemas.microsoft.com/office/drawing/2014/main" id="{F76FAE13-F8D7-49B3-9EE5-4F11F824E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332" y="2357976"/>
            <a:ext cx="4904473" cy="37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B7F94E-056B-4EF0-91AA-9EEAB8B48B5B}"/>
              </a:ext>
            </a:extLst>
          </p:cNvPr>
          <p:cNvSpPr txBox="1"/>
          <p:nvPr/>
        </p:nvSpPr>
        <p:spPr>
          <a:xfrm>
            <a:off x="1761423" y="-135425"/>
            <a:ext cx="102797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800" dirty="0">
                <a:solidFill>
                  <a:srgbClr val="0070C0"/>
                </a:solidFill>
                <a:latin typeface="+mj-lt"/>
              </a:rPr>
              <a:t>Any Questions?</a:t>
            </a:r>
          </a:p>
        </p:txBody>
      </p:sp>
      <p:pic>
        <p:nvPicPr>
          <p:cNvPr id="4" name="Picture 2" descr="Cliparts about questions clipart clipart kid">
            <a:extLst>
              <a:ext uri="{FF2B5EF4-FFF2-40B4-BE49-F238E27FC236}">
                <a16:creationId xmlns:a16="http://schemas.microsoft.com/office/drawing/2014/main" id="{47CD4538-3CF2-4642-A4EC-278A21595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195" y="2321198"/>
            <a:ext cx="4904473" cy="37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35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hristian welcome - Digital signage Template | PosterMyWall">
            <a:extLst>
              <a:ext uri="{FF2B5EF4-FFF2-40B4-BE49-F238E27FC236}">
                <a16:creationId xmlns:a16="http://schemas.microsoft.com/office/drawing/2014/main" id="{4C47AD75-921A-424D-AF3A-5CF108FC1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096" y="804333"/>
            <a:ext cx="9373805" cy="52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312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C0648FB-4388-443C-8D4E-4A9FF033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8D762E-DA8D-419A-BA44-68B93D3D9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E69138-A00F-4581-A069-3EF628266645}"/>
              </a:ext>
            </a:extLst>
          </p:cNvPr>
          <p:cNvSpPr txBox="1"/>
          <p:nvPr/>
        </p:nvSpPr>
        <p:spPr>
          <a:xfrm>
            <a:off x="1286933" y="977048"/>
            <a:ext cx="9618133" cy="29609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Welcome: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7200" cap="all" spc="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JOHN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F95953-8E19-4C01-997F-0E959B52B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552199" y="523445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SSVP Logo">
            <a:extLst>
              <a:ext uri="{FF2B5EF4-FFF2-40B4-BE49-F238E27FC236}">
                <a16:creationId xmlns:a16="http://schemas.microsoft.com/office/drawing/2014/main" id="{B80EA42D-3FD7-48DC-941E-509B5F555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0870" y="4731283"/>
            <a:ext cx="1690257" cy="19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88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elping-hand">
            <a:extLst>
              <a:ext uri="{FF2B5EF4-FFF2-40B4-BE49-F238E27FC236}">
                <a16:creationId xmlns:a16="http://schemas.microsoft.com/office/drawing/2014/main" id="{06C56A88-539B-424F-9B72-8A83951DB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0836" y="2256139"/>
            <a:ext cx="6333522" cy="4327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Text Background clipart - Banner, Product, Text, transparent clip art">
            <a:extLst>
              <a:ext uri="{FF2B5EF4-FFF2-40B4-BE49-F238E27FC236}">
                <a16:creationId xmlns:a16="http://schemas.microsoft.com/office/drawing/2014/main" id="{CF070A98-EE63-4C60-A306-8668EF794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070" y="111760"/>
            <a:ext cx="6238824" cy="214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612726-F7C7-43F1-BD56-924E4D714C3C}"/>
              </a:ext>
            </a:extLst>
          </p:cNvPr>
          <p:cNvSpPr txBox="1"/>
          <p:nvPr/>
        </p:nvSpPr>
        <p:spPr>
          <a:xfrm>
            <a:off x="887663" y="2788876"/>
            <a:ext cx="31741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b="1" dirty="0">
                <a:solidFill>
                  <a:srgbClr val="0070C0"/>
                </a:solidFill>
              </a:rPr>
              <a:t>Vocation:</a:t>
            </a:r>
          </a:p>
          <a:p>
            <a:endParaRPr lang="en-CA" sz="4000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F6AF7-B598-4D8E-A0EF-8B30E88910BF}"/>
              </a:ext>
            </a:extLst>
          </p:cNvPr>
          <p:cNvSpPr txBox="1"/>
          <p:nvPr/>
        </p:nvSpPr>
        <p:spPr>
          <a:xfrm>
            <a:off x="887663" y="3990227"/>
            <a:ext cx="45217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5400" b="1" dirty="0">
                <a:solidFill>
                  <a:srgbClr val="0070C0"/>
                </a:solidFill>
              </a:rPr>
              <a:t>A CALL to serve OTHERS.</a:t>
            </a:r>
          </a:p>
        </p:txBody>
      </p:sp>
    </p:spTree>
    <p:extLst>
      <p:ext uri="{BB962C8B-B14F-4D97-AF65-F5344CB8AC3E}">
        <p14:creationId xmlns:p14="http://schemas.microsoft.com/office/powerpoint/2010/main" val="162441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AFD03-BDC9-4B87-814B-FEE3ACF83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663" y="548640"/>
            <a:ext cx="11107535" cy="1482291"/>
          </a:xfrm>
        </p:spPr>
        <p:txBody>
          <a:bodyPr/>
          <a:lstStyle/>
          <a:p>
            <a:r>
              <a:rPr lang="en-CA" dirty="0">
                <a:solidFill>
                  <a:srgbClr val="0070C0"/>
                </a:solidFill>
              </a:rPr>
              <a:t>Introductions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4727B298-EDF0-4992-A810-3C7257A304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393138"/>
              </p:ext>
            </p:extLst>
          </p:nvPr>
        </p:nvGraphicFramePr>
        <p:xfrm>
          <a:off x="1024128" y="2286000"/>
          <a:ext cx="10160428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>
            <a:extLst>
              <a:ext uri="{FF2B5EF4-FFF2-40B4-BE49-F238E27FC236}">
                <a16:creationId xmlns:a16="http://schemas.microsoft.com/office/drawing/2014/main" id="{ED927E9C-7681-4E05-9F5C-9A1443B024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914803A4-11CF-4C59-9E97-4485D13FB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4366664" y="142875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54CDFAB-02E1-4442-9151-625E2AFC6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5399773" y="142875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45FC569-54B6-4AED-85E1-4732197E3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6432882" y="142874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64AE16E-3C88-4683-AE73-233A228118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7411446" y="142873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1757EB2-7EBD-4326-BA95-3A750C389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8390010" y="142873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99017C3-5234-4311-9FEF-3B2AEE87A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9423119" y="142871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6287E49-EC03-4940-BC1D-27F448D61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r="54659"/>
          <a:stretch/>
        </p:blipFill>
        <p:spPr bwMode="auto">
          <a:xfrm>
            <a:off x="10401683" y="142867"/>
            <a:ext cx="10876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58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69A59B-6B40-47BD-802B-86428A496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graphicEl>
                                              <a:dgm id="{9169A59B-6B40-47BD-802B-86428A496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99E3BDE-1AD4-4F2E-A4EC-971D41572A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>
                                            <p:graphicEl>
                                              <a:dgm id="{799E3BDE-1AD4-4F2E-A4EC-971D41572A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F5BB1E0-D62E-4867-B9DA-00F6770F5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graphicEl>
                                              <a:dgm id="{EF5BB1E0-D62E-4867-B9DA-00F6770F53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95C2393-6077-4180-8102-F23583BA9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graphicEl>
                                              <a:dgm id="{595C2393-6077-4180-8102-F23583BA9A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4A25B1D-A9FC-4555-87A2-86BA45F5A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graphicEl>
                                              <a:dgm id="{04A25B1D-A9FC-4555-87A2-86BA45F5AD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B8D30FB-F19D-4751-A3B1-92BAAE88D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graphicEl>
                                              <a:dgm id="{6B8D30FB-F19D-4751-A3B1-92BAAE88DF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0F0C836-A941-43F5-B3E5-025A4459F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graphicEl>
                                              <a:dgm id="{60F0C836-A941-43F5-B3E5-025A4459F7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E6DCDC1-9846-4C99-B666-E4F34F612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graphicEl>
                                              <a:dgm id="{EE6DCDC1-9846-4C99-B666-E4F34F612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AFAAA8-D81E-4312-8518-EE1149770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graphicEl>
                                              <a:dgm id="{C1AFAAA8-D81E-4312-8518-EE1149770C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0D9715B-E133-42B4-AFE3-267824391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6748" y="804333"/>
            <a:ext cx="6118501" cy="52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52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C0648FB-4388-443C-8D4E-4A9FF033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8D762E-DA8D-419A-BA44-68B93D3D9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E69138-A00F-4581-A069-3EF628266645}"/>
              </a:ext>
            </a:extLst>
          </p:cNvPr>
          <p:cNvSpPr txBox="1"/>
          <p:nvPr/>
        </p:nvSpPr>
        <p:spPr>
          <a:xfrm>
            <a:off x="1286933" y="977048"/>
            <a:ext cx="9618133" cy="29609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Spiritual Reflection: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7200" cap="all" spc="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ANNE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F95953-8E19-4C01-997F-0E959B52B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552199" y="523445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SSVP Logo">
            <a:extLst>
              <a:ext uri="{FF2B5EF4-FFF2-40B4-BE49-F238E27FC236}">
                <a16:creationId xmlns:a16="http://schemas.microsoft.com/office/drawing/2014/main" id="{4F3020E6-6D8A-4169-8648-85B295A5D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0870" y="4754627"/>
            <a:ext cx="1690257" cy="19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504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6F5C9D-D42C-1C07-9DCA-28614E691C29}"/>
              </a:ext>
            </a:extLst>
          </p:cNvPr>
          <p:cNvSpPr txBox="1"/>
          <p:nvPr/>
        </p:nvSpPr>
        <p:spPr>
          <a:xfrm>
            <a:off x="1349116" y="352103"/>
            <a:ext cx="9638674" cy="4960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CA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SPIRITUAL REFLECTION: ORIENTATION SESSION, OCTOBER 29, 2024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u="none" strike="noStrike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BIBLE PASSAGE:</a:t>
            </a: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(Psalm 34: 6, 18) “The Lord hears the cry of the Poor”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 poor man cried out and the Lord heard him,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saved him out of all his troubles. 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Lord is near to the broken hearted,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saves the crushed in spirit.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QUESTIONS: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you see a description of the neighbours in need, that we visit, in this Psalm?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CA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encouragement do we get from this Psalm that will help us when we interact with our neighbours in need?</a:t>
            </a:r>
            <a:endParaRPr lang="en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021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C0648FB-4388-443C-8D4E-4A9FF033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8D762E-DA8D-419A-BA44-68B93D3D9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E69138-A00F-4581-A069-3EF628266645}"/>
              </a:ext>
            </a:extLst>
          </p:cNvPr>
          <p:cNvSpPr txBox="1"/>
          <p:nvPr/>
        </p:nvSpPr>
        <p:spPr>
          <a:xfrm>
            <a:off x="1286933" y="977048"/>
            <a:ext cx="9618133" cy="29609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History of </a:t>
            </a:r>
            <a:r>
              <a:rPr lang="en-US" sz="7200" cap="all" spc="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SSVp</a:t>
            </a: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7200" cap="all" spc="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PAUL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F95953-8E19-4C01-997F-0E959B52B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552199" y="5234457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SSVP Logo">
            <a:extLst>
              <a:ext uri="{FF2B5EF4-FFF2-40B4-BE49-F238E27FC236}">
                <a16:creationId xmlns:a16="http://schemas.microsoft.com/office/drawing/2014/main" id="{B9F9E25E-CCC9-4D2E-92D1-3AB1F6BD6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0870" y="4731283"/>
            <a:ext cx="1690257" cy="19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374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1346</TotalTime>
  <Words>587</Words>
  <Application>Microsoft Office PowerPoint</Application>
  <PresentationFormat>Widescreen</PresentationFormat>
  <Paragraphs>97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Aptos</vt:lpstr>
      <vt:lpstr>Arial</vt:lpstr>
      <vt:lpstr>Calibri</vt:lpstr>
      <vt:lpstr>Tw Cen MT</vt:lpstr>
      <vt:lpstr>Tw Cen MT Condensed</vt:lpstr>
      <vt:lpstr>Verdana</vt:lpstr>
      <vt:lpstr>Wingdings 3</vt:lpstr>
      <vt:lpstr>Integral</vt:lpstr>
      <vt:lpstr>Society of Saint Vincent de Paul</vt:lpstr>
      <vt:lpstr>agenda</vt:lpstr>
      <vt:lpstr>PowerPoint Presentation</vt:lpstr>
      <vt:lpstr>PowerPoint Presentation</vt:lpstr>
      <vt:lpstr>Introductions</vt:lpstr>
      <vt:lpstr>PowerPoint Presentation</vt:lpstr>
      <vt:lpstr>PowerPoint Presentation</vt:lpstr>
      <vt:lpstr>PowerPoint Presentation</vt:lpstr>
      <vt:lpstr>PowerPoint Presentation</vt:lpstr>
      <vt:lpstr>A short History of the Society of  st. Vincent de paul</vt:lpstr>
      <vt:lpstr>PowerPoint Presentation</vt:lpstr>
      <vt:lpstr>PowerPoint Presentation</vt:lpstr>
      <vt:lpstr>What we advocate for:</vt:lpstr>
      <vt:lpstr>Twinning</vt:lpstr>
      <vt:lpstr>How are we different?</vt:lpstr>
      <vt:lpstr>PowerPoint Presentation</vt:lpstr>
      <vt:lpstr>PowerPoint Presentation</vt:lpstr>
      <vt:lpstr>SSVP Highlights and web site </vt:lpstr>
      <vt:lpstr>PowerPoint Presentation</vt:lpstr>
      <vt:lpstr>Executive roles within  the conference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Society of Saint Vincent de Paul</dc:title>
  <dc:creator>Darlene Meville-Cryer</dc:creator>
  <cp:lastModifiedBy>John McKay</cp:lastModifiedBy>
  <cp:revision>55</cp:revision>
  <cp:lastPrinted>2022-06-25T16:45:58Z</cp:lastPrinted>
  <dcterms:created xsi:type="dcterms:W3CDTF">2021-04-12T16:46:00Z</dcterms:created>
  <dcterms:modified xsi:type="dcterms:W3CDTF">2025-11-07T03:28:18Z</dcterms:modified>
</cp:coreProperties>
</file>